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89" r:id="rId8"/>
    <p:sldId id="287" r:id="rId9"/>
    <p:sldId id="262" r:id="rId10"/>
    <p:sldId id="288" r:id="rId11"/>
    <p:sldId id="290" r:id="rId12"/>
    <p:sldId id="264" r:id="rId13"/>
    <p:sldId id="291" r:id="rId14"/>
    <p:sldId id="292" r:id="rId15"/>
    <p:sldId id="265" r:id="rId16"/>
    <p:sldId id="266" r:id="rId17"/>
    <p:sldId id="267" r:id="rId18"/>
    <p:sldId id="268" r:id="rId19"/>
    <p:sldId id="269" r:id="rId20"/>
    <p:sldId id="270" r:id="rId21"/>
    <p:sldId id="293" r:id="rId22"/>
    <p:sldId id="271" r:id="rId23"/>
    <p:sldId id="272" r:id="rId24"/>
    <p:sldId id="273" r:id="rId25"/>
    <p:sldId id="274" r:id="rId26"/>
    <p:sldId id="294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284" r:id="rId37"/>
    <p:sldId id="285" r:id="rId38"/>
    <p:sldId id="286" r:id="rId39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07D22-9A0A-4339-B38B-00463F7CB7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6EAF8A-5F01-4518-A722-E069657A29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43F944-0A58-475C-ACC9-A218E13AF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5738F-CF3A-4A8F-B9E1-9C1CC995A858}" type="datetimeFigureOut">
              <a:rPr lang="en-US" smtClean="0"/>
              <a:t>12/4/2018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AA0D12-F099-4826-869D-28BDE303F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46CD76-C6A7-4ABF-9980-EC9DB052F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D2789-AD3D-4650-A423-6D43F0F39A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131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C4C33-239F-4A8C-8754-D459E7C43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6439B0-0D5E-428F-BBFA-DC21165CD7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6AB69B-BB71-4BCB-8D6C-FF961BDA7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5738F-CF3A-4A8F-B9E1-9C1CC995A858}" type="datetimeFigureOut">
              <a:rPr lang="en-US" smtClean="0"/>
              <a:t>12/4/2018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F6A226-B8E6-408C-BB02-E272D7FAB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CE42D0-45FB-418F-A450-2B0361CFF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D2789-AD3D-4650-A423-6D43F0F39A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092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ACF397-038A-4F38-8A3E-7C0972F1EE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EF14AF-97D0-45A1-91AB-4570DAD5CD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AEB4C6-1EA6-44B6-AA63-E178D03A0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5738F-CF3A-4A8F-B9E1-9C1CC995A858}" type="datetimeFigureOut">
              <a:rPr lang="en-US" smtClean="0"/>
              <a:t>12/4/2018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8905C3-01F9-4926-8D14-D4C350A56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96C96F-A59A-47BB-A063-5A6E51237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D2789-AD3D-4650-A423-6D43F0F39A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240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DC956-F4BF-47DA-968B-8EFAD33BA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CDD42D-47EA-47FF-ABAF-66EF36745A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C13DAA-C6E1-4D19-B296-38E3A714F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5738F-CF3A-4A8F-B9E1-9C1CC995A858}" type="datetimeFigureOut">
              <a:rPr lang="en-US" smtClean="0"/>
              <a:t>12/4/2018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00E831-90DC-4EFB-9F2D-C1D120B1C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41A109-F1D5-4AFB-90B5-4A87BF07B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D2789-AD3D-4650-A423-6D43F0F39A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653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228CF-6425-4B81-A305-EFB7406E7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0A166D-DE3B-44B5-9F6E-4BFF0F483F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776EFB-A304-4B59-AADC-272584FD8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5738F-CF3A-4A8F-B9E1-9C1CC995A858}" type="datetimeFigureOut">
              <a:rPr lang="en-US" smtClean="0"/>
              <a:t>12/4/2018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BBB5D7-49B7-4028-A70D-C755E27F3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B9E0AE-1C91-4C77-A4DC-9E8327674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D2789-AD3D-4650-A423-6D43F0F39A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635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CB8C3-F3C1-4C4C-8D91-58EA186E1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A906FA-BD95-4189-BDE3-50C91FB156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E24582-3645-4EC2-91BD-3642E4B6A2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2289FF-FDD5-4257-88F0-FA68E0B8F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5738F-CF3A-4A8F-B9E1-9C1CC995A858}" type="datetimeFigureOut">
              <a:rPr lang="en-US" smtClean="0"/>
              <a:t>12/4/2018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30C8C5-6D18-4F3E-88B3-A06F7FE22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39F106-DD0A-46EF-9E1E-0DCD2773C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D2789-AD3D-4650-A423-6D43F0F39A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791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81DC4-3B41-4811-A4C9-FBB593C6E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51E8-C49A-4C7C-A146-CD9D777E66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C9A703-2326-480C-BA24-09A8648BBD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887DF6-4551-451A-B59A-B8D5B6F2EB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C5899A-AFF2-47F7-A854-C8B9362041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9616FEF-33B0-4E06-99C6-5F8FB9379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5738F-CF3A-4A8F-B9E1-9C1CC995A858}" type="datetimeFigureOut">
              <a:rPr lang="en-US" smtClean="0"/>
              <a:t>12/4/2018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7BF803-65BA-4352-BF90-EE16F62B6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10092F7-DCB8-4216-874F-6E0D40991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D2789-AD3D-4650-A423-6D43F0F39A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95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7A1C04-C915-4E5E-9A16-4652ABA04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7A9201-2948-48BA-986B-89E4BDEBE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5738F-CF3A-4A8F-B9E1-9C1CC995A858}" type="datetimeFigureOut">
              <a:rPr lang="en-US" smtClean="0"/>
              <a:t>12/4/2018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C5AF93-314B-45CD-B986-38BDC92C1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21F8FB-3A2C-40DF-9428-1802E7E62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D2789-AD3D-4650-A423-6D43F0F39A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247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9AE8EF-0DFB-4DA8-80D2-2A8A0CD7A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5738F-CF3A-4A8F-B9E1-9C1CC995A858}" type="datetimeFigureOut">
              <a:rPr lang="en-US" smtClean="0"/>
              <a:t>12/4/2018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765109-20E7-42BA-A312-F00DB660A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37E834-6A37-48A5-8C6F-8BF2A6474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D2789-AD3D-4650-A423-6D43F0F39A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216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9405D-9916-427F-ACB1-5FA90C5E8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9BDF71-220D-46D1-AAE9-68D3C7C22A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6255C7-46D6-45BA-8C54-DF18272348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416989-7878-4445-BBF6-676025737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5738F-CF3A-4A8F-B9E1-9C1CC995A858}" type="datetimeFigureOut">
              <a:rPr lang="en-US" smtClean="0"/>
              <a:t>12/4/2018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3D2835-46D7-49E6-914C-9DC3BF35A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16A702-E921-4899-B90F-493464C9B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D2789-AD3D-4650-A423-6D43F0F39A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723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881C4-39D7-4A48-8BC9-48BE3202C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677287-70AD-4BB9-8008-C2872BE85B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242AD7-20E0-4A52-97C4-84B455DAC7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EBC02B-298E-4AB1-BD1A-A005A32BF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5738F-CF3A-4A8F-B9E1-9C1CC995A858}" type="datetimeFigureOut">
              <a:rPr lang="en-US" smtClean="0"/>
              <a:t>12/4/2018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9690F1-B679-48FA-9A39-8DB59282E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70D573-9241-4ABC-B657-C89C15E79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D2789-AD3D-4650-A423-6D43F0F39A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349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63C824-39FB-487E-BFA6-96881B6F4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81D98D-806D-4380-9C1F-E4DBB1F5B9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CDD4C2-004A-4467-83EC-540C56C2D6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65738F-CF3A-4A8F-B9E1-9C1CC995A858}" type="datetimeFigureOut">
              <a:rPr lang="en-US" smtClean="0"/>
              <a:t>12/4/2018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743BE-827E-4DCB-9315-BE21D2AE5B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24BDDC-8D74-456A-B562-932F378CC2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9D2789-AD3D-4650-A423-6D43F0F39A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8101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B78F7-8AA1-49A2-932B-34BF25E0D5A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Fox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C69FC7-79CE-4CB9-9BAD-A24661ECEF1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By Margaret Wilds &amp; Ron Brooks</a:t>
            </a:r>
          </a:p>
        </p:txBody>
      </p:sp>
    </p:spTree>
    <p:extLst>
      <p:ext uri="{BB962C8B-B14F-4D97-AF65-F5344CB8AC3E}">
        <p14:creationId xmlns:p14="http://schemas.microsoft.com/office/powerpoint/2010/main" val="3276810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e fox_32">
            <a:extLst>
              <a:ext uri="{FF2B5EF4-FFF2-40B4-BE49-F238E27FC236}">
                <a16:creationId xmlns:a16="http://schemas.microsoft.com/office/drawing/2014/main" id="{DA56331C-E32E-4EFF-AAF5-54AA6136EC9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563" y="0"/>
            <a:ext cx="70008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350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e fox_32">
            <a:extLst>
              <a:ext uri="{FF2B5EF4-FFF2-40B4-BE49-F238E27FC236}">
                <a16:creationId xmlns:a16="http://schemas.microsoft.com/office/drawing/2014/main" id="{DA56331C-E32E-4EFF-AAF5-54AA6136EC9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85952" y="-4235012"/>
            <a:ext cx="8646482" cy="8470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929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e fox_8">
            <a:extLst>
              <a:ext uri="{FF2B5EF4-FFF2-40B4-BE49-F238E27FC236}">
                <a16:creationId xmlns:a16="http://schemas.microsoft.com/office/drawing/2014/main" id="{D63492BE-4CEC-407E-8EAD-E34E8BC1ED4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98738" y="0"/>
            <a:ext cx="6994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878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e fox_8">
            <a:extLst>
              <a:ext uri="{FF2B5EF4-FFF2-40B4-BE49-F238E27FC236}">
                <a16:creationId xmlns:a16="http://schemas.microsoft.com/office/drawing/2014/main" id="{D63492BE-4CEC-407E-8EAD-E34E8BC1ED4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98738" y="0"/>
            <a:ext cx="6994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853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e fox_8">
            <a:extLst>
              <a:ext uri="{FF2B5EF4-FFF2-40B4-BE49-F238E27FC236}">
                <a16:creationId xmlns:a16="http://schemas.microsoft.com/office/drawing/2014/main" id="{D63492BE-4CEC-407E-8EAD-E34E8BC1ED4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738" y="0"/>
            <a:ext cx="6994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248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e fox_9">
            <a:extLst>
              <a:ext uri="{FF2B5EF4-FFF2-40B4-BE49-F238E27FC236}">
                <a16:creationId xmlns:a16="http://schemas.microsoft.com/office/drawing/2014/main" id="{59D0E7C7-5AC4-46DC-86A7-D8EC72B2D6D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162" y="182880"/>
            <a:ext cx="73056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876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e fox_10">
            <a:extLst>
              <a:ext uri="{FF2B5EF4-FFF2-40B4-BE49-F238E27FC236}">
                <a16:creationId xmlns:a16="http://schemas.microsoft.com/office/drawing/2014/main" id="{0D19A6F2-CA8F-4144-A52F-3B2772D3B9A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430" y="-142240"/>
            <a:ext cx="7200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984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e fox_11">
            <a:extLst>
              <a:ext uri="{FF2B5EF4-FFF2-40B4-BE49-F238E27FC236}">
                <a16:creationId xmlns:a16="http://schemas.microsoft.com/office/drawing/2014/main" id="{0FB7D015-AC10-40B0-B020-05D4EFDB47B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495" y="0"/>
            <a:ext cx="6292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589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e fox_12">
            <a:extLst>
              <a:ext uri="{FF2B5EF4-FFF2-40B4-BE49-F238E27FC236}">
                <a16:creationId xmlns:a16="http://schemas.microsoft.com/office/drawing/2014/main" id="{46A64152-EC8C-4552-B547-F2141BB61F8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188" y="0"/>
            <a:ext cx="76660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421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e fox_13">
            <a:extLst>
              <a:ext uri="{FF2B5EF4-FFF2-40B4-BE49-F238E27FC236}">
                <a16:creationId xmlns:a16="http://schemas.microsoft.com/office/drawing/2014/main" id="{5CD24403-CBF0-4615-9DF2-22FFCC78AED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350" y="0"/>
            <a:ext cx="658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07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e fox_1">
            <a:extLst>
              <a:ext uri="{FF2B5EF4-FFF2-40B4-BE49-F238E27FC236}">
                <a16:creationId xmlns:a16="http://schemas.microsoft.com/office/drawing/2014/main" id="{4B0863E0-B7EF-4025-B184-1BA1B2E161F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963" y="0"/>
            <a:ext cx="74564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081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e fox_14">
            <a:extLst>
              <a:ext uri="{FF2B5EF4-FFF2-40B4-BE49-F238E27FC236}">
                <a16:creationId xmlns:a16="http://schemas.microsoft.com/office/drawing/2014/main" id="{DD1C4B7C-DBA0-4591-9211-193CA5F6624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81288" y="0"/>
            <a:ext cx="68278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73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e fox_14">
            <a:extLst>
              <a:ext uri="{FF2B5EF4-FFF2-40B4-BE49-F238E27FC236}">
                <a16:creationId xmlns:a16="http://schemas.microsoft.com/office/drawing/2014/main" id="{DD1C4B7C-DBA0-4591-9211-193CA5F6624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288" y="0"/>
            <a:ext cx="68278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030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e fox_15">
            <a:extLst>
              <a:ext uri="{FF2B5EF4-FFF2-40B4-BE49-F238E27FC236}">
                <a16:creationId xmlns:a16="http://schemas.microsoft.com/office/drawing/2014/main" id="{0C69219E-EEFA-477A-824C-0CE3AB49841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438" y="0"/>
            <a:ext cx="72215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205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e fox_16">
            <a:extLst>
              <a:ext uri="{FF2B5EF4-FFF2-40B4-BE49-F238E27FC236}">
                <a16:creationId xmlns:a16="http://schemas.microsoft.com/office/drawing/2014/main" id="{220AF3BE-59F5-41E2-BC17-E6241604B30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700" y="0"/>
            <a:ext cx="7340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749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e fox_17">
            <a:extLst>
              <a:ext uri="{FF2B5EF4-FFF2-40B4-BE49-F238E27FC236}">
                <a16:creationId xmlns:a16="http://schemas.microsoft.com/office/drawing/2014/main" id="{3DD7A38D-1F85-484C-B960-747A2721B78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650" y="0"/>
            <a:ext cx="73787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900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e fox_18">
            <a:extLst>
              <a:ext uri="{FF2B5EF4-FFF2-40B4-BE49-F238E27FC236}">
                <a16:creationId xmlns:a16="http://schemas.microsoft.com/office/drawing/2014/main" id="{80120C18-1418-4666-B42D-3D7DC3CD3BB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713" y="0"/>
            <a:ext cx="71405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566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e fox_19">
            <a:extLst>
              <a:ext uri="{FF2B5EF4-FFF2-40B4-BE49-F238E27FC236}">
                <a16:creationId xmlns:a16="http://schemas.microsoft.com/office/drawing/2014/main" id="{70AD5345-8105-4E14-ABDC-54F2EEBC63A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93975" y="0"/>
            <a:ext cx="7004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662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e fox_19">
            <a:extLst>
              <a:ext uri="{FF2B5EF4-FFF2-40B4-BE49-F238E27FC236}">
                <a16:creationId xmlns:a16="http://schemas.microsoft.com/office/drawing/2014/main" id="{70AD5345-8105-4E14-ABDC-54F2EEBC63A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975" y="0"/>
            <a:ext cx="7004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26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e fox_20">
            <a:extLst>
              <a:ext uri="{FF2B5EF4-FFF2-40B4-BE49-F238E27FC236}">
                <a16:creationId xmlns:a16="http://schemas.microsoft.com/office/drawing/2014/main" id="{9598013A-64FC-4F27-BA82-F334913BEEC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100" y="0"/>
            <a:ext cx="7796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040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e fox_21">
            <a:extLst>
              <a:ext uri="{FF2B5EF4-FFF2-40B4-BE49-F238E27FC236}">
                <a16:creationId xmlns:a16="http://schemas.microsoft.com/office/drawing/2014/main" id="{C457BD84-C6E6-4AC8-BA9E-7F260DB27D4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250" y="0"/>
            <a:ext cx="69199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446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e fox_2">
            <a:extLst>
              <a:ext uri="{FF2B5EF4-FFF2-40B4-BE49-F238E27FC236}">
                <a16:creationId xmlns:a16="http://schemas.microsoft.com/office/drawing/2014/main" id="{049A20C6-C112-4CA6-B362-865C90788DA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525" y="0"/>
            <a:ext cx="7854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205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e fox_22">
            <a:extLst>
              <a:ext uri="{FF2B5EF4-FFF2-40B4-BE49-F238E27FC236}">
                <a16:creationId xmlns:a16="http://schemas.microsoft.com/office/drawing/2014/main" id="{A73A95BE-6789-4C7A-A1B1-29086962CFA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550" y="0"/>
            <a:ext cx="7453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528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e fox_23">
            <a:extLst>
              <a:ext uri="{FF2B5EF4-FFF2-40B4-BE49-F238E27FC236}">
                <a16:creationId xmlns:a16="http://schemas.microsoft.com/office/drawing/2014/main" id="{6C8430E5-5F4B-4E24-A9C1-CD5792898D0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76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e fox_24">
            <a:extLst>
              <a:ext uri="{FF2B5EF4-FFF2-40B4-BE49-F238E27FC236}">
                <a16:creationId xmlns:a16="http://schemas.microsoft.com/office/drawing/2014/main" id="{D11AB3AE-02D7-4CB0-B726-D45B23AE3F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888" y="0"/>
            <a:ext cx="7642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661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e fox_25">
            <a:extLst>
              <a:ext uri="{FF2B5EF4-FFF2-40B4-BE49-F238E27FC236}">
                <a16:creationId xmlns:a16="http://schemas.microsoft.com/office/drawing/2014/main" id="{8417B261-7646-4E2F-BAFF-3057B4AEADD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150" y="0"/>
            <a:ext cx="80121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101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e fox_26">
            <a:extLst>
              <a:ext uri="{FF2B5EF4-FFF2-40B4-BE49-F238E27FC236}">
                <a16:creationId xmlns:a16="http://schemas.microsoft.com/office/drawing/2014/main" id="{547BECC5-F334-43D4-A5A0-9DACF156897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563" y="0"/>
            <a:ext cx="82708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02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e fox_27">
            <a:extLst>
              <a:ext uri="{FF2B5EF4-FFF2-40B4-BE49-F238E27FC236}">
                <a16:creationId xmlns:a16="http://schemas.microsoft.com/office/drawing/2014/main" id="{5C50DE87-6001-4B17-9F9D-5E8DE74EC25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325" y="0"/>
            <a:ext cx="69913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365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e fox_28">
            <a:extLst>
              <a:ext uri="{FF2B5EF4-FFF2-40B4-BE49-F238E27FC236}">
                <a16:creationId xmlns:a16="http://schemas.microsoft.com/office/drawing/2014/main" id="{A0C3C5F7-1F39-4DD8-A737-4C220A6BB10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788" y="0"/>
            <a:ext cx="82248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563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e fox_29">
            <a:extLst>
              <a:ext uri="{FF2B5EF4-FFF2-40B4-BE49-F238E27FC236}">
                <a16:creationId xmlns:a16="http://schemas.microsoft.com/office/drawing/2014/main" id="{5D435B98-4E30-4574-947C-99B1ED350F0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417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e fox_30">
            <a:extLst>
              <a:ext uri="{FF2B5EF4-FFF2-40B4-BE49-F238E27FC236}">
                <a16:creationId xmlns:a16="http://schemas.microsoft.com/office/drawing/2014/main" id="{A46DD03C-C020-4BCC-8985-7FFB8EF37DD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013" y="0"/>
            <a:ext cx="71659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773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e fox_3">
            <a:extLst>
              <a:ext uri="{FF2B5EF4-FFF2-40B4-BE49-F238E27FC236}">
                <a16:creationId xmlns:a16="http://schemas.microsoft.com/office/drawing/2014/main" id="{FAEA9412-C840-4B19-9452-7E986B6C61B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338" y="0"/>
            <a:ext cx="90773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942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e fox_4">
            <a:extLst>
              <a:ext uri="{FF2B5EF4-FFF2-40B4-BE49-F238E27FC236}">
                <a16:creationId xmlns:a16="http://schemas.microsoft.com/office/drawing/2014/main" id="{BBBD0F3F-AD68-43BE-8517-FB793B2DC35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31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e fox_5">
            <a:extLst>
              <a:ext uri="{FF2B5EF4-FFF2-40B4-BE49-F238E27FC236}">
                <a16:creationId xmlns:a16="http://schemas.microsoft.com/office/drawing/2014/main" id="{0A4DF104-50A3-4B2D-8494-3597A380D45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50" y="0"/>
            <a:ext cx="10655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413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e fox_31">
            <a:extLst>
              <a:ext uri="{FF2B5EF4-FFF2-40B4-BE49-F238E27FC236}">
                <a16:creationId xmlns:a16="http://schemas.microsoft.com/office/drawing/2014/main" id="{7B7A4773-8A06-495D-AC7D-CE406B3F880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71750" y="0"/>
            <a:ext cx="70469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607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e fox_31">
            <a:extLst>
              <a:ext uri="{FF2B5EF4-FFF2-40B4-BE49-F238E27FC236}">
                <a16:creationId xmlns:a16="http://schemas.microsoft.com/office/drawing/2014/main" id="{7B7A4773-8A06-495D-AC7D-CE406B3F880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50" y="0"/>
            <a:ext cx="70469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483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e fox_6">
            <a:extLst>
              <a:ext uri="{FF2B5EF4-FFF2-40B4-BE49-F238E27FC236}">
                <a16:creationId xmlns:a16="http://schemas.microsoft.com/office/drawing/2014/main" id="{18ACC35E-F3B3-4920-8178-2F3294CC99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688" y="0"/>
            <a:ext cx="6778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522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</TotalTime>
  <Words>8</Words>
  <Application>Microsoft Office PowerPoint</Application>
  <PresentationFormat>Widescreen</PresentationFormat>
  <Paragraphs>2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2" baseType="lpstr">
      <vt:lpstr>Arial</vt:lpstr>
      <vt:lpstr>Calibri</vt:lpstr>
      <vt:lpstr>Calibri Light</vt:lpstr>
      <vt:lpstr>Office Theme</vt:lpstr>
      <vt:lpstr>The Fox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Fox</dc:title>
  <dc:creator>Cameron Roberson</dc:creator>
  <cp:lastModifiedBy>Cameron Roberson</cp:lastModifiedBy>
  <cp:revision>3</cp:revision>
  <dcterms:created xsi:type="dcterms:W3CDTF">2018-12-04T15:34:25Z</dcterms:created>
  <dcterms:modified xsi:type="dcterms:W3CDTF">2018-12-04T19:57:01Z</dcterms:modified>
</cp:coreProperties>
</file>