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9" r:id="rId8"/>
    <p:sldId id="287" r:id="rId9"/>
    <p:sldId id="262" r:id="rId10"/>
    <p:sldId id="288" r:id="rId11"/>
    <p:sldId id="290" r:id="rId12"/>
    <p:sldId id="264" r:id="rId13"/>
    <p:sldId id="291" r:id="rId14"/>
    <p:sldId id="292" r:id="rId15"/>
    <p:sldId id="265" r:id="rId16"/>
    <p:sldId id="266" r:id="rId17"/>
    <p:sldId id="267" r:id="rId18"/>
    <p:sldId id="268" r:id="rId19"/>
    <p:sldId id="269" r:id="rId20"/>
    <p:sldId id="270" r:id="rId21"/>
    <p:sldId id="293" r:id="rId22"/>
    <p:sldId id="271" r:id="rId23"/>
    <p:sldId id="272" r:id="rId24"/>
    <p:sldId id="273" r:id="rId25"/>
    <p:sldId id="274" r:id="rId26"/>
    <p:sldId id="29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7D22-9A0A-4339-B38B-00463F7CB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6EAF8A-5F01-4518-A722-E069657A2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3F944-0A58-475C-ACC9-A218E13A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A0D12-F099-4826-869D-28BDE303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6CD76-C6A7-4ABF-9980-EC9DB052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3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C4C33-239F-4A8C-8754-D459E7C43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439B0-0D5E-428F-BBFA-DC21165CD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AB69B-BB71-4BCB-8D6C-FF961BDA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6A226-B8E6-408C-BB02-E272D7FA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E42D0-45FB-418F-A450-2B0361C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9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CF397-038A-4F38-8A3E-7C0972F1E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F14AF-97D0-45A1-91AB-4570DAD5C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EB4C6-1EA6-44B6-AA63-E178D03A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905C3-01F9-4926-8D14-D4C350A5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6C96F-A59A-47BB-A063-5A6E5123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4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C956-F4BF-47DA-968B-8EFAD33B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D42D-47EA-47FF-ABAF-66EF36745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13DAA-C6E1-4D19-B296-38E3A714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0E831-90DC-4EFB-9F2D-C1D120B1C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1A109-F1D5-4AFB-90B5-4A87BF07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5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28CF-6425-4B81-A305-EFB7406E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A166D-DE3B-44B5-9F6E-4BFF0F48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76EFB-A304-4B59-AADC-272584FD8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B5D7-49B7-4028-A70D-C755E27F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9E0AE-1C91-4C77-A4DC-9E83276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3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B8C3-F3C1-4C4C-8D91-58EA186E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906FA-BD95-4189-BDE3-50C91FB15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24582-3645-4EC2-91BD-3642E4B6A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289FF-FDD5-4257-88F0-FA68E0B8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0C8C5-6D18-4F3E-88B3-A06F7FE2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9F106-DD0A-46EF-9E1E-0DCD2773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9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1DC4-3B41-4811-A4C9-FBB593C6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51E8-C49A-4C7C-A146-CD9D777E6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9A703-2326-480C-BA24-09A8648BB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87DF6-4551-451A-B59A-B8D5B6F2E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5899A-AFF2-47F7-A854-C8B936204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616FEF-33B0-4E06-99C6-5F8FB937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7BF803-65BA-4352-BF90-EE16F62B6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0092F7-DCB8-4216-874F-6E0D4099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1C04-C915-4E5E-9A16-4652ABA0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A9201-2948-48BA-986B-89E4BDEB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5AF93-314B-45CD-B986-38BDC92C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1F8FB-3A2C-40DF-9428-1802E7E62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4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AE8EF-0DFB-4DA8-80D2-2A8A0CD7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765109-20E7-42BA-A312-F00DB660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7E834-6A37-48A5-8C6F-8BF2A647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1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9405D-9916-427F-ACB1-5FA90C5E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BDF71-220D-46D1-AAE9-68D3C7C22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255C7-46D6-45BA-8C54-DF1827234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16989-7878-4445-BBF6-67602573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D2835-46D7-49E6-914C-9DC3BF35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6A702-E921-4899-B90F-493464C9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2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81C4-39D7-4A48-8BC9-48BE3202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677287-70AD-4BB9-8008-C2872BE85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42AD7-20E0-4A52-97C4-84B455DAC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BC02B-298E-4AB1-BD1A-A005A32B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690F1-B679-48FA-9A39-8DB59282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0D573-9241-4ABC-B657-C89C15E79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4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3C824-39FB-487E-BFA6-96881B6F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1D98D-806D-4380-9C1F-E4DBB1F5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DD4C2-004A-4467-83EC-540C56C2D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43BE-827E-4DCB-9315-BE21D2AE5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4BDDC-8D74-456A-B562-932F378CC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10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B78F7-8AA1-49A2-932B-34BF25E0D5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Fox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69FC7-79CE-4CB9-9BAD-A24661ECEF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Margaret Wilds &amp; Ron Brooks</a:t>
            </a:r>
          </a:p>
        </p:txBody>
      </p:sp>
    </p:spTree>
    <p:extLst>
      <p:ext uri="{BB962C8B-B14F-4D97-AF65-F5344CB8AC3E}">
        <p14:creationId xmlns:p14="http://schemas.microsoft.com/office/powerpoint/2010/main" val="327681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2">
            <a:extLst>
              <a:ext uri="{FF2B5EF4-FFF2-40B4-BE49-F238E27FC236}">
                <a16:creationId xmlns:a16="http://schemas.microsoft.com/office/drawing/2014/main" id="{DA56331C-E32E-4EFF-AAF5-54AA6136EC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3" y="0"/>
            <a:ext cx="700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2">
            <a:extLst>
              <a:ext uri="{FF2B5EF4-FFF2-40B4-BE49-F238E27FC236}">
                <a16:creationId xmlns:a16="http://schemas.microsoft.com/office/drawing/2014/main" id="{DA56331C-E32E-4EFF-AAF5-54AA6136EC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5952" y="-4235012"/>
            <a:ext cx="8646482" cy="84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8">
            <a:extLst>
              <a:ext uri="{FF2B5EF4-FFF2-40B4-BE49-F238E27FC236}">
                <a16:creationId xmlns:a16="http://schemas.microsoft.com/office/drawing/2014/main" id="{D63492BE-4CEC-407E-8EAD-E34E8BC1E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8738" y="0"/>
            <a:ext cx="699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7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8">
            <a:extLst>
              <a:ext uri="{FF2B5EF4-FFF2-40B4-BE49-F238E27FC236}">
                <a16:creationId xmlns:a16="http://schemas.microsoft.com/office/drawing/2014/main" id="{D63492BE-4CEC-407E-8EAD-E34E8BC1E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738" y="0"/>
            <a:ext cx="699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5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8">
            <a:extLst>
              <a:ext uri="{FF2B5EF4-FFF2-40B4-BE49-F238E27FC236}">
                <a16:creationId xmlns:a16="http://schemas.microsoft.com/office/drawing/2014/main" id="{D63492BE-4CEC-407E-8EAD-E34E8BC1E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38" y="0"/>
            <a:ext cx="699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9">
            <a:extLst>
              <a:ext uri="{FF2B5EF4-FFF2-40B4-BE49-F238E27FC236}">
                <a16:creationId xmlns:a16="http://schemas.microsoft.com/office/drawing/2014/main" id="{59D0E7C7-5AC4-46DC-86A7-D8EC72B2D6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2" y="182880"/>
            <a:ext cx="730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7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0">
            <a:extLst>
              <a:ext uri="{FF2B5EF4-FFF2-40B4-BE49-F238E27FC236}">
                <a16:creationId xmlns:a16="http://schemas.microsoft.com/office/drawing/2014/main" id="{0D19A6F2-CA8F-4144-A52F-3B2772D3B9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30" y="-142240"/>
            <a:ext cx="720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8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1">
            <a:extLst>
              <a:ext uri="{FF2B5EF4-FFF2-40B4-BE49-F238E27FC236}">
                <a16:creationId xmlns:a16="http://schemas.microsoft.com/office/drawing/2014/main" id="{0FB7D015-AC10-40B0-B020-05D4EFDB47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95" y="0"/>
            <a:ext cx="629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8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2">
            <a:extLst>
              <a:ext uri="{FF2B5EF4-FFF2-40B4-BE49-F238E27FC236}">
                <a16:creationId xmlns:a16="http://schemas.microsoft.com/office/drawing/2014/main" id="{46A64152-EC8C-4552-B547-F2141BB61F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8" y="0"/>
            <a:ext cx="766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2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3">
            <a:extLst>
              <a:ext uri="{FF2B5EF4-FFF2-40B4-BE49-F238E27FC236}">
                <a16:creationId xmlns:a16="http://schemas.microsoft.com/office/drawing/2014/main" id="{5CD24403-CBF0-4615-9DF2-22FFCC78AE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0"/>
            <a:ext cx="658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">
            <a:extLst>
              <a:ext uri="{FF2B5EF4-FFF2-40B4-BE49-F238E27FC236}">
                <a16:creationId xmlns:a16="http://schemas.microsoft.com/office/drawing/2014/main" id="{4B0863E0-B7EF-4025-B184-1BA1B2E161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3" y="0"/>
            <a:ext cx="745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4">
            <a:extLst>
              <a:ext uri="{FF2B5EF4-FFF2-40B4-BE49-F238E27FC236}">
                <a16:creationId xmlns:a16="http://schemas.microsoft.com/office/drawing/2014/main" id="{DD1C4B7C-DBA0-4591-9211-193CA5F66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288" y="0"/>
            <a:ext cx="6827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4">
            <a:extLst>
              <a:ext uri="{FF2B5EF4-FFF2-40B4-BE49-F238E27FC236}">
                <a16:creationId xmlns:a16="http://schemas.microsoft.com/office/drawing/2014/main" id="{DD1C4B7C-DBA0-4591-9211-193CA5F66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88" y="0"/>
            <a:ext cx="6827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5">
            <a:extLst>
              <a:ext uri="{FF2B5EF4-FFF2-40B4-BE49-F238E27FC236}">
                <a16:creationId xmlns:a16="http://schemas.microsoft.com/office/drawing/2014/main" id="{0C69219E-EEFA-477A-824C-0CE3AB4984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38" y="0"/>
            <a:ext cx="7221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0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6">
            <a:extLst>
              <a:ext uri="{FF2B5EF4-FFF2-40B4-BE49-F238E27FC236}">
                <a16:creationId xmlns:a16="http://schemas.microsoft.com/office/drawing/2014/main" id="{220AF3BE-59F5-41E2-BC17-E6241604B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0"/>
            <a:ext cx="734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4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7">
            <a:extLst>
              <a:ext uri="{FF2B5EF4-FFF2-40B4-BE49-F238E27FC236}">
                <a16:creationId xmlns:a16="http://schemas.microsoft.com/office/drawing/2014/main" id="{3DD7A38D-1F85-484C-B960-747A2721B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0"/>
            <a:ext cx="737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0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8">
            <a:extLst>
              <a:ext uri="{FF2B5EF4-FFF2-40B4-BE49-F238E27FC236}">
                <a16:creationId xmlns:a16="http://schemas.microsoft.com/office/drawing/2014/main" id="{80120C18-1418-4666-B42D-3D7DC3CD3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13" y="0"/>
            <a:ext cx="714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6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9">
            <a:extLst>
              <a:ext uri="{FF2B5EF4-FFF2-40B4-BE49-F238E27FC236}">
                <a16:creationId xmlns:a16="http://schemas.microsoft.com/office/drawing/2014/main" id="{70AD5345-8105-4E14-ABDC-54F2EEBC6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3975" y="0"/>
            <a:ext cx="700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9">
            <a:extLst>
              <a:ext uri="{FF2B5EF4-FFF2-40B4-BE49-F238E27FC236}">
                <a16:creationId xmlns:a16="http://schemas.microsoft.com/office/drawing/2014/main" id="{70AD5345-8105-4E14-ABDC-54F2EEBC6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75" y="0"/>
            <a:ext cx="700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0">
            <a:extLst>
              <a:ext uri="{FF2B5EF4-FFF2-40B4-BE49-F238E27FC236}">
                <a16:creationId xmlns:a16="http://schemas.microsoft.com/office/drawing/2014/main" id="{9598013A-64FC-4F27-BA82-F334913BE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0"/>
            <a:ext cx="779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4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1">
            <a:extLst>
              <a:ext uri="{FF2B5EF4-FFF2-40B4-BE49-F238E27FC236}">
                <a16:creationId xmlns:a16="http://schemas.microsoft.com/office/drawing/2014/main" id="{C457BD84-C6E6-4AC8-BA9E-7F260DB27D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0"/>
            <a:ext cx="691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4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">
            <a:extLst>
              <a:ext uri="{FF2B5EF4-FFF2-40B4-BE49-F238E27FC236}">
                <a16:creationId xmlns:a16="http://schemas.microsoft.com/office/drawing/2014/main" id="{049A20C6-C112-4CA6-B362-865C90788D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785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2">
            <a:extLst>
              <a:ext uri="{FF2B5EF4-FFF2-40B4-BE49-F238E27FC236}">
                <a16:creationId xmlns:a16="http://schemas.microsoft.com/office/drawing/2014/main" id="{A73A95BE-6789-4C7A-A1B1-29086962CF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0"/>
            <a:ext cx="7453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2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3">
            <a:extLst>
              <a:ext uri="{FF2B5EF4-FFF2-40B4-BE49-F238E27FC236}">
                <a16:creationId xmlns:a16="http://schemas.microsoft.com/office/drawing/2014/main" id="{6C8430E5-5F4B-4E24-A9C1-CD5792898D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4">
            <a:extLst>
              <a:ext uri="{FF2B5EF4-FFF2-40B4-BE49-F238E27FC236}">
                <a16:creationId xmlns:a16="http://schemas.microsoft.com/office/drawing/2014/main" id="{D11AB3AE-02D7-4CB0-B726-D45B23AE3F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764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6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5">
            <a:extLst>
              <a:ext uri="{FF2B5EF4-FFF2-40B4-BE49-F238E27FC236}">
                <a16:creationId xmlns:a16="http://schemas.microsoft.com/office/drawing/2014/main" id="{8417B261-7646-4E2F-BAFF-3057B4AEA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0"/>
            <a:ext cx="8012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6">
            <a:extLst>
              <a:ext uri="{FF2B5EF4-FFF2-40B4-BE49-F238E27FC236}">
                <a16:creationId xmlns:a16="http://schemas.microsoft.com/office/drawing/2014/main" id="{547BECC5-F334-43D4-A5A0-9DACF15689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63" y="0"/>
            <a:ext cx="827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7">
            <a:extLst>
              <a:ext uri="{FF2B5EF4-FFF2-40B4-BE49-F238E27FC236}">
                <a16:creationId xmlns:a16="http://schemas.microsoft.com/office/drawing/2014/main" id="{5C50DE87-6001-4B17-9F9D-5E8DE74EC2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0"/>
            <a:ext cx="699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8">
            <a:extLst>
              <a:ext uri="{FF2B5EF4-FFF2-40B4-BE49-F238E27FC236}">
                <a16:creationId xmlns:a16="http://schemas.microsoft.com/office/drawing/2014/main" id="{A0C3C5F7-1F39-4DD8-A737-4C220A6BB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88" y="0"/>
            <a:ext cx="8224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9">
            <a:extLst>
              <a:ext uri="{FF2B5EF4-FFF2-40B4-BE49-F238E27FC236}">
                <a16:creationId xmlns:a16="http://schemas.microsoft.com/office/drawing/2014/main" id="{5D435B98-4E30-4574-947C-99B1ED350F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1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0">
            <a:extLst>
              <a:ext uri="{FF2B5EF4-FFF2-40B4-BE49-F238E27FC236}">
                <a16:creationId xmlns:a16="http://schemas.microsoft.com/office/drawing/2014/main" id="{A46DD03C-C020-4BCC-8985-7FFB8EF37D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13" y="0"/>
            <a:ext cx="716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">
            <a:extLst>
              <a:ext uri="{FF2B5EF4-FFF2-40B4-BE49-F238E27FC236}">
                <a16:creationId xmlns:a16="http://schemas.microsoft.com/office/drawing/2014/main" id="{FAEA9412-C840-4B19-9452-7E986B6C6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38" y="0"/>
            <a:ext cx="9077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4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4">
            <a:extLst>
              <a:ext uri="{FF2B5EF4-FFF2-40B4-BE49-F238E27FC236}">
                <a16:creationId xmlns:a16="http://schemas.microsoft.com/office/drawing/2014/main" id="{BBBD0F3F-AD68-43BE-8517-FB793B2DC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5">
            <a:extLst>
              <a:ext uri="{FF2B5EF4-FFF2-40B4-BE49-F238E27FC236}">
                <a16:creationId xmlns:a16="http://schemas.microsoft.com/office/drawing/2014/main" id="{0A4DF104-50A3-4B2D-8494-3597A380D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0"/>
            <a:ext cx="1065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1">
            <a:extLst>
              <a:ext uri="{FF2B5EF4-FFF2-40B4-BE49-F238E27FC236}">
                <a16:creationId xmlns:a16="http://schemas.microsoft.com/office/drawing/2014/main" id="{7B7A4773-8A06-495D-AC7D-CE406B3F8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1750" y="0"/>
            <a:ext cx="7046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0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1">
            <a:extLst>
              <a:ext uri="{FF2B5EF4-FFF2-40B4-BE49-F238E27FC236}">
                <a16:creationId xmlns:a16="http://schemas.microsoft.com/office/drawing/2014/main" id="{7B7A4773-8A06-495D-AC7D-CE406B3F8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0"/>
            <a:ext cx="7046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6">
            <a:extLst>
              <a:ext uri="{FF2B5EF4-FFF2-40B4-BE49-F238E27FC236}">
                <a16:creationId xmlns:a16="http://schemas.microsoft.com/office/drawing/2014/main" id="{18ACC35E-F3B3-4920-8178-2F3294CC99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8" y="0"/>
            <a:ext cx="677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2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8</Words>
  <Application>Microsoft Office PowerPoint</Application>
  <PresentationFormat>Widescreen</PresentationFormat>
  <Paragraphs>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The Fox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Fox</dc:title>
  <dc:creator>Cameron Roberson</dc:creator>
  <cp:lastModifiedBy>Cameron Roberson</cp:lastModifiedBy>
  <cp:revision>3</cp:revision>
  <dcterms:created xsi:type="dcterms:W3CDTF">2018-12-04T15:34:25Z</dcterms:created>
  <dcterms:modified xsi:type="dcterms:W3CDTF">2018-12-04T19:56:36Z</dcterms:modified>
</cp:coreProperties>
</file>