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85" r:id="rId5"/>
    <p:sldId id="286" r:id="rId6"/>
    <p:sldId id="277" r:id="rId7"/>
    <p:sldId id="259" r:id="rId8"/>
    <p:sldId id="280" r:id="rId9"/>
    <p:sldId id="261" r:id="rId10"/>
    <p:sldId id="278" r:id="rId11"/>
    <p:sldId id="282" r:id="rId12"/>
    <p:sldId id="279" r:id="rId13"/>
    <p:sldId id="283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5" autoAdjust="0"/>
    <p:restoredTop sz="94660"/>
  </p:normalViewPr>
  <p:slideViewPr>
    <p:cSldViewPr>
      <p:cViewPr varScale="1">
        <p:scale>
          <a:sx n="69" d="100"/>
          <a:sy n="69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7343D-18D8-4F67-AD4D-FD478A567065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</dgm:pt>
    <dgm:pt modelId="{3BB26612-5ADE-4DB3-A20B-E657C010649B}">
      <dgm:prSet phldrT="[Text]"/>
      <dgm:spPr/>
      <dgm:t>
        <a:bodyPr/>
        <a:lstStyle/>
        <a:p>
          <a:r>
            <a:rPr lang="en-US" dirty="0" smtClean="0"/>
            <a:t>Fable</a:t>
          </a:r>
          <a:endParaRPr lang="en-US" dirty="0"/>
        </a:p>
      </dgm:t>
    </dgm:pt>
    <dgm:pt modelId="{FAE2A327-091F-434E-A8C3-F9EBD54CDD95}" type="parTrans" cxnId="{44DF3E91-F6B4-4D89-9C3B-7457E27F6814}">
      <dgm:prSet/>
      <dgm:spPr/>
      <dgm:t>
        <a:bodyPr/>
        <a:lstStyle/>
        <a:p>
          <a:endParaRPr lang="en-US"/>
        </a:p>
      </dgm:t>
    </dgm:pt>
    <dgm:pt modelId="{A50E97CF-B985-43D9-ADB5-DA02CDE67BF7}" type="sibTrans" cxnId="{44DF3E91-F6B4-4D89-9C3B-7457E27F6814}">
      <dgm:prSet/>
      <dgm:spPr/>
      <dgm:t>
        <a:bodyPr/>
        <a:lstStyle/>
        <a:p>
          <a:endParaRPr lang="en-US"/>
        </a:p>
      </dgm:t>
    </dgm:pt>
    <dgm:pt modelId="{87AF03A5-4860-4340-9010-A7A9B953685F}">
      <dgm:prSet phldrT="[Text]"/>
      <dgm:spPr/>
      <dgm:t>
        <a:bodyPr/>
        <a:lstStyle/>
        <a:p>
          <a:r>
            <a:rPr lang="en-US" dirty="0" smtClean="0"/>
            <a:t>Fairy Tale</a:t>
          </a:r>
          <a:endParaRPr lang="en-US" dirty="0"/>
        </a:p>
      </dgm:t>
    </dgm:pt>
    <dgm:pt modelId="{7ACD0309-747A-44DB-880D-0B226D0C9A4D}" type="parTrans" cxnId="{F2F0CA05-5C76-4925-B3F0-F56923C908F8}">
      <dgm:prSet/>
      <dgm:spPr/>
      <dgm:t>
        <a:bodyPr/>
        <a:lstStyle/>
        <a:p>
          <a:endParaRPr lang="en-US"/>
        </a:p>
      </dgm:t>
    </dgm:pt>
    <dgm:pt modelId="{F0D8E1FF-D534-4110-B790-FAE47C82F7D9}" type="sibTrans" cxnId="{F2F0CA05-5C76-4925-B3F0-F56923C908F8}">
      <dgm:prSet/>
      <dgm:spPr/>
      <dgm:t>
        <a:bodyPr/>
        <a:lstStyle/>
        <a:p>
          <a:endParaRPr lang="en-US"/>
        </a:p>
      </dgm:t>
    </dgm:pt>
    <dgm:pt modelId="{5E4C2DB3-89D3-4758-A5E4-5F02307FAA60}" type="pres">
      <dgm:prSet presAssocID="{9A07343D-18D8-4F67-AD4D-FD478A567065}" presName="compositeShape" presStyleCnt="0">
        <dgm:presLayoutVars>
          <dgm:chMax val="7"/>
          <dgm:dir/>
          <dgm:resizeHandles val="exact"/>
        </dgm:presLayoutVars>
      </dgm:prSet>
      <dgm:spPr/>
    </dgm:pt>
    <dgm:pt modelId="{7922D085-2D24-48DF-AA7B-4FD216D7B873}" type="pres">
      <dgm:prSet presAssocID="{3BB26612-5ADE-4DB3-A20B-E657C010649B}" presName="circ1" presStyleLbl="vennNode1" presStyleIdx="0" presStyleCnt="2" custScaleX="124638" custScaleY="124976"/>
      <dgm:spPr/>
      <dgm:t>
        <a:bodyPr/>
        <a:lstStyle/>
        <a:p>
          <a:endParaRPr lang="en-US"/>
        </a:p>
      </dgm:t>
    </dgm:pt>
    <dgm:pt modelId="{408D57DC-02C0-43FD-A477-78FCC7258005}" type="pres">
      <dgm:prSet presAssocID="{3BB26612-5ADE-4DB3-A20B-E657C010649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79F1B-5305-492C-99DE-D248CAB43245}" type="pres">
      <dgm:prSet presAssocID="{87AF03A5-4860-4340-9010-A7A9B953685F}" presName="circ2" presStyleLbl="vennNode1" presStyleIdx="1" presStyleCnt="2" custScaleX="115625" custScaleY="122978"/>
      <dgm:spPr/>
      <dgm:t>
        <a:bodyPr/>
        <a:lstStyle/>
        <a:p>
          <a:endParaRPr lang="en-US"/>
        </a:p>
      </dgm:t>
    </dgm:pt>
    <dgm:pt modelId="{9D152D5C-FE3F-43C0-97BE-0267D989A3CD}" type="pres">
      <dgm:prSet presAssocID="{87AF03A5-4860-4340-9010-A7A9B953685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392E7-7634-4DA7-BC05-5660BBB3438A}" type="presOf" srcId="{3BB26612-5ADE-4DB3-A20B-E657C010649B}" destId="{408D57DC-02C0-43FD-A477-78FCC7258005}" srcOrd="1" destOrd="0" presId="urn:microsoft.com/office/officeart/2005/8/layout/venn1"/>
    <dgm:cxn modelId="{FC07F013-82E5-4D73-BAAE-488403F5908B}" type="presOf" srcId="{87AF03A5-4860-4340-9010-A7A9B953685F}" destId="{9D152D5C-FE3F-43C0-97BE-0267D989A3CD}" srcOrd="1" destOrd="0" presId="urn:microsoft.com/office/officeart/2005/8/layout/venn1"/>
    <dgm:cxn modelId="{F2F0CA05-5C76-4925-B3F0-F56923C908F8}" srcId="{9A07343D-18D8-4F67-AD4D-FD478A567065}" destId="{87AF03A5-4860-4340-9010-A7A9B953685F}" srcOrd="1" destOrd="0" parTransId="{7ACD0309-747A-44DB-880D-0B226D0C9A4D}" sibTransId="{F0D8E1FF-D534-4110-B790-FAE47C82F7D9}"/>
    <dgm:cxn modelId="{F97D4FD3-8BBB-4D5A-80F8-FC9A856AB0E9}" type="presOf" srcId="{87AF03A5-4860-4340-9010-A7A9B953685F}" destId="{78979F1B-5305-492C-99DE-D248CAB43245}" srcOrd="0" destOrd="0" presId="urn:microsoft.com/office/officeart/2005/8/layout/venn1"/>
    <dgm:cxn modelId="{44DF3E91-F6B4-4D89-9C3B-7457E27F6814}" srcId="{9A07343D-18D8-4F67-AD4D-FD478A567065}" destId="{3BB26612-5ADE-4DB3-A20B-E657C010649B}" srcOrd="0" destOrd="0" parTransId="{FAE2A327-091F-434E-A8C3-F9EBD54CDD95}" sibTransId="{A50E97CF-B985-43D9-ADB5-DA02CDE67BF7}"/>
    <dgm:cxn modelId="{7EF99989-A83B-43A1-8DA4-5BD6B49955B3}" type="presOf" srcId="{9A07343D-18D8-4F67-AD4D-FD478A567065}" destId="{5E4C2DB3-89D3-4758-A5E4-5F02307FAA60}" srcOrd="0" destOrd="0" presId="urn:microsoft.com/office/officeart/2005/8/layout/venn1"/>
    <dgm:cxn modelId="{F5636697-2D03-42BF-99BD-06FEDD2DAC9D}" type="presOf" srcId="{3BB26612-5ADE-4DB3-A20B-E657C010649B}" destId="{7922D085-2D24-48DF-AA7B-4FD216D7B873}" srcOrd="0" destOrd="0" presId="urn:microsoft.com/office/officeart/2005/8/layout/venn1"/>
    <dgm:cxn modelId="{438FD020-05B3-42B1-9B3D-A9721602DD01}" type="presParOf" srcId="{5E4C2DB3-89D3-4758-A5E4-5F02307FAA60}" destId="{7922D085-2D24-48DF-AA7B-4FD216D7B873}" srcOrd="0" destOrd="0" presId="urn:microsoft.com/office/officeart/2005/8/layout/venn1"/>
    <dgm:cxn modelId="{8A57702F-1B39-43DE-9751-8F4729BEBEF2}" type="presParOf" srcId="{5E4C2DB3-89D3-4758-A5E4-5F02307FAA60}" destId="{408D57DC-02C0-43FD-A477-78FCC7258005}" srcOrd="1" destOrd="0" presId="urn:microsoft.com/office/officeart/2005/8/layout/venn1"/>
    <dgm:cxn modelId="{04811A94-C050-4622-B639-3ADDABCAA7BE}" type="presParOf" srcId="{5E4C2DB3-89D3-4758-A5E4-5F02307FAA60}" destId="{78979F1B-5305-492C-99DE-D248CAB43245}" srcOrd="2" destOrd="0" presId="urn:microsoft.com/office/officeart/2005/8/layout/venn1"/>
    <dgm:cxn modelId="{A8A565C1-797C-4941-B0DE-C2E3FF028F25}" type="presParOf" srcId="{5E4C2DB3-89D3-4758-A5E4-5F02307FAA60}" destId="{9D152D5C-FE3F-43C0-97BE-0267D989A3C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952DBD-CB0A-49CE-AF47-1922EF97CBC0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743D63C-DE28-4F82-95EF-312731452324}">
      <dgm:prSet phldrT="[Text]"/>
      <dgm:spPr/>
      <dgm:t>
        <a:bodyPr/>
        <a:lstStyle/>
        <a:p>
          <a:r>
            <a:rPr lang="en-US" dirty="0" smtClean="0"/>
            <a:t>Character types</a:t>
          </a:r>
          <a:endParaRPr lang="en-US" dirty="0"/>
        </a:p>
      </dgm:t>
    </dgm:pt>
    <dgm:pt modelId="{123F7076-1C3E-4F7C-8CCE-9BA8A1BA64A3}" type="parTrans" cxnId="{BAF16A31-C7D4-4FA2-A415-BE0C33176624}">
      <dgm:prSet/>
      <dgm:spPr/>
      <dgm:t>
        <a:bodyPr/>
        <a:lstStyle/>
        <a:p>
          <a:endParaRPr lang="en-US"/>
        </a:p>
      </dgm:t>
    </dgm:pt>
    <dgm:pt modelId="{8FB627A4-B6D2-4C76-B849-58073D561656}" type="sibTrans" cxnId="{BAF16A31-C7D4-4FA2-A415-BE0C33176624}">
      <dgm:prSet/>
      <dgm:spPr/>
      <dgm:t>
        <a:bodyPr/>
        <a:lstStyle/>
        <a:p>
          <a:endParaRPr lang="en-US"/>
        </a:p>
      </dgm:t>
    </dgm:pt>
    <dgm:pt modelId="{03ABC506-65E3-4FDE-B59C-3A5E3A5C11B7}">
      <dgm:prSet phldrT="[Text]"/>
      <dgm:spPr/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F17236EA-2B1C-4262-8C91-A3750070D4BD}" type="parTrans" cxnId="{462C1A98-A857-4A3C-9FC7-FE246FAD0894}">
      <dgm:prSet/>
      <dgm:spPr/>
      <dgm:t>
        <a:bodyPr/>
        <a:lstStyle/>
        <a:p>
          <a:endParaRPr lang="en-US"/>
        </a:p>
      </dgm:t>
    </dgm:pt>
    <dgm:pt modelId="{531F9E68-5334-4BA8-8443-8AFDB84775FB}" type="sibTrans" cxnId="{462C1A98-A857-4A3C-9FC7-FE246FAD0894}">
      <dgm:prSet/>
      <dgm:spPr/>
      <dgm:t>
        <a:bodyPr/>
        <a:lstStyle/>
        <a:p>
          <a:endParaRPr lang="en-US"/>
        </a:p>
      </dgm:t>
    </dgm:pt>
    <dgm:pt modelId="{F454EB7A-A76B-4BBC-B41E-6D23CB0BAA15}">
      <dgm:prSet phldrT="[Text]"/>
      <dgm:spPr/>
      <dgm:t>
        <a:bodyPr/>
        <a:lstStyle/>
        <a:p>
          <a:r>
            <a:rPr lang="en-US" dirty="0" smtClean="0"/>
            <a:t>Elder</a:t>
          </a:r>
          <a:endParaRPr lang="en-US" dirty="0"/>
        </a:p>
      </dgm:t>
    </dgm:pt>
    <dgm:pt modelId="{8B986ED4-6DE0-41D7-AF1F-88FC86FCF80C}" type="parTrans" cxnId="{06D2A772-6318-4085-BDC7-2FCA1993EDC8}">
      <dgm:prSet/>
      <dgm:spPr/>
      <dgm:t>
        <a:bodyPr/>
        <a:lstStyle/>
        <a:p>
          <a:endParaRPr lang="en-US"/>
        </a:p>
      </dgm:t>
    </dgm:pt>
    <dgm:pt modelId="{99F0BE6F-4080-401D-9D5D-BD513556738B}" type="sibTrans" cxnId="{06D2A772-6318-4085-BDC7-2FCA1993EDC8}">
      <dgm:prSet/>
      <dgm:spPr/>
      <dgm:t>
        <a:bodyPr/>
        <a:lstStyle/>
        <a:p>
          <a:endParaRPr lang="en-US"/>
        </a:p>
      </dgm:t>
    </dgm:pt>
    <dgm:pt modelId="{D3BAA7C0-3F61-445F-A13C-94A4CBB14F97}">
      <dgm:prSet phldrT="[Text]"/>
      <dgm:spPr/>
      <dgm:t>
        <a:bodyPr/>
        <a:lstStyle/>
        <a:p>
          <a:r>
            <a:rPr lang="en-US" dirty="0" smtClean="0"/>
            <a:t>Villain</a:t>
          </a:r>
          <a:endParaRPr lang="en-US" dirty="0"/>
        </a:p>
      </dgm:t>
    </dgm:pt>
    <dgm:pt modelId="{2CB79572-1F6F-4272-A16E-5D2DC320409B}" type="parTrans" cxnId="{554CC589-1255-4700-BA8D-FF6F15FDC26E}">
      <dgm:prSet/>
      <dgm:spPr/>
      <dgm:t>
        <a:bodyPr/>
        <a:lstStyle/>
        <a:p>
          <a:endParaRPr lang="en-US"/>
        </a:p>
      </dgm:t>
    </dgm:pt>
    <dgm:pt modelId="{00A61746-4CBD-4B5B-848F-EC15BAE683AE}" type="sibTrans" cxnId="{554CC589-1255-4700-BA8D-FF6F15FDC26E}">
      <dgm:prSet/>
      <dgm:spPr/>
      <dgm:t>
        <a:bodyPr/>
        <a:lstStyle/>
        <a:p>
          <a:endParaRPr lang="en-US"/>
        </a:p>
      </dgm:t>
    </dgm:pt>
    <dgm:pt modelId="{968326EA-01A3-45AE-A989-4B0127CEEAC9}">
      <dgm:prSet/>
      <dgm:spPr/>
      <dgm:t>
        <a:bodyPr/>
        <a:lstStyle/>
        <a:p>
          <a:r>
            <a:rPr lang="en-US" dirty="0" smtClean="0"/>
            <a:t>Friend</a:t>
          </a:r>
          <a:endParaRPr lang="en-US" dirty="0"/>
        </a:p>
      </dgm:t>
    </dgm:pt>
    <dgm:pt modelId="{749F388A-6A01-4934-BA31-42E9B895B09B}" type="parTrans" cxnId="{DC9EEC82-95B0-408B-BF12-370B9FEED828}">
      <dgm:prSet/>
      <dgm:spPr/>
      <dgm:t>
        <a:bodyPr/>
        <a:lstStyle/>
        <a:p>
          <a:endParaRPr lang="en-US"/>
        </a:p>
      </dgm:t>
    </dgm:pt>
    <dgm:pt modelId="{3F5B47B5-56CA-4531-9899-4824FC41EA24}" type="sibTrans" cxnId="{DC9EEC82-95B0-408B-BF12-370B9FEED828}">
      <dgm:prSet/>
      <dgm:spPr/>
      <dgm:t>
        <a:bodyPr/>
        <a:lstStyle/>
        <a:p>
          <a:endParaRPr lang="en-US"/>
        </a:p>
      </dgm:t>
    </dgm:pt>
    <dgm:pt modelId="{44EA47FC-98FA-4262-8EAD-6956BD18CA5A}">
      <dgm:prSet/>
      <dgm:spPr/>
      <dgm:t>
        <a:bodyPr/>
        <a:lstStyle/>
        <a:p>
          <a:r>
            <a:rPr lang="en-US" dirty="0" smtClean="0"/>
            <a:t>Messenger</a:t>
          </a:r>
          <a:endParaRPr lang="en-US" dirty="0"/>
        </a:p>
      </dgm:t>
    </dgm:pt>
    <dgm:pt modelId="{BBC37183-5093-4976-88C0-5B88B64A809C}" type="parTrans" cxnId="{CD6E26BF-228C-4308-895E-3007DA34733C}">
      <dgm:prSet/>
      <dgm:spPr/>
      <dgm:t>
        <a:bodyPr/>
        <a:lstStyle/>
        <a:p>
          <a:endParaRPr lang="en-US"/>
        </a:p>
      </dgm:t>
    </dgm:pt>
    <dgm:pt modelId="{F945BE8E-ED1A-410C-89BB-13258B9949D0}" type="sibTrans" cxnId="{CD6E26BF-228C-4308-895E-3007DA34733C}">
      <dgm:prSet/>
      <dgm:spPr/>
      <dgm:t>
        <a:bodyPr/>
        <a:lstStyle/>
        <a:p>
          <a:endParaRPr lang="en-US"/>
        </a:p>
      </dgm:t>
    </dgm:pt>
    <dgm:pt modelId="{E21B4F61-671F-4832-864D-7C108A0BA62E}">
      <dgm:prSet/>
      <dgm:spPr/>
      <dgm:t>
        <a:bodyPr/>
        <a:lstStyle/>
        <a:p>
          <a:r>
            <a:rPr lang="en-US" dirty="0" smtClean="0"/>
            <a:t>True Love</a:t>
          </a:r>
          <a:endParaRPr lang="en-US" dirty="0"/>
        </a:p>
      </dgm:t>
    </dgm:pt>
    <dgm:pt modelId="{2FF6C5BC-6446-4E04-B1C1-94DFF594A7E5}" type="parTrans" cxnId="{43184923-41F7-44CC-8602-D42B2FC639A7}">
      <dgm:prSet/>
      <dgm:spPr/>
      <dgm:t>
        <a:bodyPr/>
        <a:lstStyle/>
        <a:p>
          <a:endParaRPr lang="en-US"/>
        </a:p>
      </dgm:t>
    </dgm:pt>
    <dgm:pt modelId="{D9A594C1-36DA-421E-892B-D6A399EF79DF}" type="sibTrans" cxnId="{43184923-41F7-44CC-8602-D42B2FC639A7}">
      <dgm:prSet/>
      <dgm:spPr/>
      <dgm:t>
        <a:bodyPr/>
        <a:lstStyle/>
        <a:p>
          <a:endParaRPr lang="en-US"/>
        </a:p>
      </dgm:t>
    </dgm:pt>
    <dgm:pt modelId="{2457EC07-EFF0-4A8D-AA6E-5509EBBB5BD9}">
      <dgm:prSet/>
      <dgm:spPr/>
      <dgm:t>
        <a:bodyPr/>
        <a:lstStyle/>
        <a:p>
          <a:r>
            <a:rPr lang="en-US" dirty="0" smtClean="0"/>
            <a:t>Helper</a:t>
          </a:r>
          <a:endParaRPr lang="en-US" dirty="0"/>
        </a:p>
      </dgm:t>
    </dgm:pt>
    <dgm:pt modelId="{63D963FA-AD8E-42E9-9189-262DE8109344}" type="parTrans" cxnId="{18B62C07-999C-4E4E-9D94-C010E1C8C371}">
      <dgm:prSet/>
      <dgm:spPr/>
      <dgm:t>
        <a:bodyPr/>
        <a:lstStyle/>
        <a:p>
          <a:endParaRPr lang="en-US"/>
        </a:p>
      </dgm:t>
    </dgm:pt>
    <dgm:pt modelId="{D6CA4B08-A38E-4CC6-8907-CBE85ADE9277}" type="sibTrans" cxnId="{18B62C07-999C-4E4E-9D94-C010E1C8C371}">
      <dgm:prSet/>
      <dgm:spPr/>
      <dgm:t>
        <a:bodyPr/>
        <a:lstStyle/>
        <a:p>
          <a:endParaRPr lang="en-US"/>
        </a:p>
      </dgm:t>
    </dgm:pt>
    <dgm:pt modelId="{9930FBCB-7D16-48BB-BFDD-3ACF7BF9CF2B}" type="pres">
      <dgm:prSet presAssocID="{C1952DBD-CB0A-49CE-AF47-1922EF97CBC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B339843-3619-4338-9FD1-B19D5A698734}" type="pres">
      <dgm:prSet presAssocID="{5743D63C-DE28-4F82-95EF-312731452324}" presName="singleCycle" presStyleCnt="0"/>
      <dgm:spPr/>
    </dgm:pt>
    <dgm:pt modelId="{4375FFD1-93F8-4336-AA43-F571FB57BC0F}" type="pres">
      <dgm:prSet presAssocID="{5743D63C-DE28-4F82-95EF-312731452324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265CB0A-94FD-4EA6-A4A9-C1FA526A6E29}" type="pres">
      <dgm:prSet presAssocID="{F17236EA-2B1C-4262-8C91-A3750070D4BD}" presName="Name56" presStyleLbl="parChTrans1D2" presStyleIdx="0" presStyleCnt="7"/>
      <dgm:spPr/>
      <dgm:t>
        <a:bodyPr/>
        <a:lstStyle/>
        <a:p>
          <a:endParaRPr lang="en-US"/>
        </a:p>
      </dgm:t>
    </dgm:pt>
    <dgm:pt modelId="{95FA2984-60AD-46C3-A406-30858DADCB55}" type="pres">
      <dgm:prSet presAssocID="{03ABC506-65E3-4FDE-B59C-3A5E3A5C11B7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7BF84-A082-471D-8860-A6CA72C1103B}" type="pres">
      <dgm:prSet presAssocID="{8B986ED4-6DE0-41D7-AF1F-88FC86FCF80C}" presName="Name56" presStyleLbl="parChTrans1D2" presStyleIdx="1" presStyleCnt="7"/>
      <dgm:spPr/>
      <dgm:t>
        <a:bodyPr/>
        <a:lstStyle/>
        <a:p>
          <a:endParaRPr lang="en-US"/>
        </a:p>
      </dgm:t>
    </dgm:pt>
    <dgm:pt modelId="{F0A7073F-F7E1-4AB4-ACBA-1E6570D48150}" type="pres">
      <dgm:prSet presAssocID="{F454EB7A-A76B-4BBC-B41E-6D23CB0BAA15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BE8C8-B5B0-4D34-BFE8-370580084080}" type="pres">
      <dgm:prSet presAssocID="{2CB79572-1F6F-4272-A16E-5D2DC320409B}" presName="Name56" presStyleLbl="parChTrans1D2" presStyleIdx="2" presStyleCnt="7"/>
      <dgm:spPr/>
      <dgm:t>
        <a:bodyPr/>
        <a:lstStyle/>
        <a:p>
          <a:endParaRPr lang="en-US"/>
        </a:p>
      </dgm:t>
    </dgm:pt>
    <dgm:pt modelId="{FC613651-45B9-4099-AAAA-B09DF5B76AB1}" type="pres">
      <dgm:prSet presAssocID="{D3BAA7C0-3F61-445F-A13C-94A4CBB14F97}" presName="text0" presStyleLbl="node1" presStyleIdx="3" presStyleCnt="8" custRadScaleRad="100310" custRadScaleInc="-45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28EA5-E0AB-4F21-BC4F-51DA5DCE6CDD}" type="pres">
      <dgm:prSet presAssocID="{749F388A-6A01-4934-BA31-42E9B895B09B}" presName="Name56" presStyleLbl="parChTrans1D2" presStyleIdx="3" presStyleCnt="7"/>
      <dgm:spPr/>
      <dgm:t>
        <a:bodyPr/>
        <a:lstStyle/>
        <a:p>
          <a:endParaRPr lang="en-US"/>
        </a:p>
      </dgm:t>
    </dgm:pt>
    <dgm:pt modelId="{E05AEC7C-8A0C-413D-9BEA-D13B2EA74865}" type="pres">
      <dgm:prSet presAssocID="{968326EA-01A3-45AE-A989-4B0127CEEAC9}" presName="text0" presStyleLbl="node1" presStyleIdx="4" presStyleCnt="8" custRadScaleRad="107493" custRadScaleInc="246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8D22B-C057-4B9C-B384-04F9CF400818}" type="pres">
      <dgm:prSet presAssocID="{BBC37183-5093-4976-88C0-5B88B64A809C}" presName="Name56" presStyleLbl="parChTrans1D2" presStyleIdx="4" presStyleCnt="7"/>
      <dgm:spPr/>
      <dgm:t>
        <a:bodyPr/>
        <a:lstStyle/>
        <a:p>
          <a:endParaRPr lang="en-US"/>
        </a:p>
      </dgm:t>
    </dgm:pt>
    <dgm:pt modelId="{7AF108E2-2706-4DB7-838E-A0D11A7195AA}" type="pres">
      <dgm:prSet presAssocID="{44EA47FC-98FA-4262-8EAD-6956BD18CA5A}" presName="text0" presStyleLbl="node1" presStyleIdx="5" presStyleCnt="8" custRadScaleRad="94536" custRadScaleInc="244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47293-CE26-4FFF-BDCA-46795317E032}" type="pres">
      <dgm:prSet presAssocID="{2FF6C5BC-6446-4E04-B1C1-94DFF594A7E5}" presName="Name56" presStyleLbl="parChTrans1D2" presStyleIdx="5" presStyleCnt="7"/>
      <dgm:spPr/>
    </dgm:pt>
    <dgm:pt modelId="{B9070C30-8853-4FF6-884B-FBD28BBD5175}" type="pres">
      <dgm:prSet presAssocID="{E21B4F61-671F-4832-864D-7C108A0BA62E}" presName="text0" presStyleLbl="node1" presStyleIdx="6" presStyleCnt="8" custRadScaleRad="109677" custRadScaleInc="194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A289A-CDA6-4EF3-86E4-75A4962087FD}" type="pres">
      <dgm:prSet presAssocID="{63D963FA-AD8E-42E9-9189-262DE8109344}" presName="Name56" presStyleLbl="parChTrans1D2" presStyleIdx="6" presStyleCnt="7"/>
      <dgm:spPr/>
    </dgm:pt>
    <dgm:pt modelId="{AA64BC84-DD95-42B8-ACE3-52D4EE508694}" type="pres">
      <dgm:prSet presAssocID="{2457EC07-EFF0-4A8D-AA6E-5509EBBB5BD9}" presName="text0" presStyleLbl="node1" presStyleIdx="7" presStyleCnt="8" custRadScaleRad="94441" custRadScaleInc="-633879">
        <dgm:presLayoutVars>
          <dgm:bulletEnabled val="1"/>
        </dgm:presLayoutVars>
      </dgm:prSet>
      <dgm:spPr/>
    </dgm:pt>
  </dgm:ptLst>
  <dgm:cxnLst>
    <dgm:cxn modelId="{8CBFBBF4-E4ED-48F9-B2E6-7E63592A6FE1}" type="presOf" srcId="{968326EA-01A3-45AE-A989-4B0127CEEAC9}" destId="{E05AEC7C-8A0C-413D-9BEA-D13B2EA74865}" srcOrd="0" destOrd="0" presId="urn:microsoft.com/office/officeart/2008/layout/RadialCluster"/>
    <dgm:cxn modelId="{BD50B3E7-2D75-4511-94C6-185D5606DC3F}" type="presOf" srcId="{D3BAA7C0-3F61-445F-A13C-94A4CBB14F97}" destId="{FC613651-45B9-4099-AAAA-B09DF5B76AB1}" srcOrd="0" destOrd="0" presId="urn:microsoft.com/office/officeart/2008/layout/RadialCluster"/>
    <dgm:cxn modelId="{18B62C07-999C-4E4E-9D94-C010E1C8C371}" srcId="{5743D63C-DE28-4F82-95EF-312731452324}" destId="{2457EC07-EFF0-4A8D-AA6E-5509EBBB5BD9}" srcOrd="6" destOrd="0" parTransId="{63D963FA-AD8E-42E9-9189-262DE8109344}" sibTransId="{D6CA4B08-A38E-4CC6-8907-CBE85ADE9277}"/>
    <dgm:cxn modelId="{1B26CC5D-D008-4537-9BDE-F36EA052996F}" type="presOf" srcId="{2CB79572-1F6F-4272-A16E-5D2DC320409B}" destId="{36DBE8C8-B5B0-4D34-BFE8-370580084080}" srcOrd="0" destOrd="0" presId="urn:microsoft.com/office/officeart/2008/layout/RadialCluster"/>
    <dgm:cxn modelId="{33FFED97-B228-414A-964F-C045EC2B3E26}" type="presOf" srcId="{C1952DBD-CB0A-49CE-AF47-1922EF97CBC0}" destId="{9930FBCB-7D16-48BB-BFDD-3ACF7BF9CF2B}" srcOrd="0" destOrd="0" presId="urn:microsoft.com/office/officeart/2008/layout/RadialCluster"/>
    <dgm:cxn modelId="{63FA4710-D093-4B3E-8ADC-52DB5C069EF5}" type="presOf" srcId="{F454EB7A-A76B-4BBC-B41E-6D23CB0BAA15}" destId="{F0A7073F-F7E1-4AB4-ACBA-1E6570D48150}" srcOrd="0" destOrd="0" presId="urn:microsoft.com/office/officeart/2008/layout/RadialCluster"/>
    <dgm:cxn modelId="{06D2A772-6318-4085-BDC7-2FCA1993EDC8}" srcId="{5743D63C-DE28-4F82-95EF-312731452324}" destId="{F454EB7A-A76B-4BBC-B41E-6D23CB0BAA15}" srcOrd="1" destOrd="0" parTransId="{8B986ED4-6DE0-41D7-AF1F-88FC86FCF80C}" sibTransId="{99F0BE6F-4080-401D-9D5D-BD513556738B}"/>
    <dgm:cxn modelId="{C9E3F21B-1CDD-4D9B-A4C6-1EA84DDE6978}" type="presOf" srcId="{5743D63C-DE28-4F82-95EF-312731452324}" destId="{4375FFD1-93F8-4336-AA43-F571FB57BC0F}" srcOrd="0" destOrd="0" presId="urn:microsoft.com/office/officeart/2008/layout/RadialCluster"/>
    <dgm:cxn modelId="{CD6CE866-4496-4C71-A058-972A3E33BAED}" type="presOf" srcId="{E21B4F61-671F-4832-864D-7C108A0BA62E}" destId="{B9070C30-8853-4FF6-884B-FBD28BBD5175}" srcOrd="0" destOrd="0" presId="urn:microsoft.com/office/officeart/2008/layout/RadialCluster"/>
    <dgm:cxn modelId="{1CD9F53A-DE2F-4376-AF96-D11ED19C7AB1}" type="presOf" srcId="{F17236EA-2B1C-4262-8C91-A3750070D4BD}" destId="{E265CB0A-94FD-4EA6-A4A9-C1FA526A6E29}" srcOrd="0" destOrd="0" presId="urn:microsoft.com/office/officeart/2008/layout/RadialCluster"/>
    <dgm:cxn modelId="{2DC1B0EE-8904-4E4B-9160-CE25132F6CE8}" type="presOf" srcId="{749F388A-6A01-4934-BA31-42E9B895B09B}" destId="{84528EA5-E0AB-4F21-BC4F-51DA5DCE6CDD}" srcOrd="0" destOrd="0" presId="urn:microsoft.com/office/officeart/2008/layout/RadialCluster"/>
    <dgm:cxn modelId="{554CC589-1255-4700-BA8D-FF6F15FDC26E}" srcId="{5743D63C-DE28-4F82-95EF-312731452324}" destId="{D3BAA7C0-3F61-445F-A13C-94A4CBB14F97}" srcOrd="2" destOrd="0" parTransId="{2CB79572-1F6F-4272-A16E-5D2DC320409B}" sibTransId="{00A61746-4CBD-4B5B-848F-EC15BAE683AE}"/>
    <dgm:cxn modelId="{F970DC91-6F29-42DA-A1C8-9CDB213A49D0}" type="presOf" srcId="{BBC37183-5093-4976-88C0-5B88B64A809C}" destId="{F678D22B-C057-4B9C-B384-04F9CF400818}" srcOrd="0" destOrd="0" presId="urn:microsoft.com/office/officeart/2008/layout/RadialCluster"/>
    <dgm:cxn modelId="{DC9EEC82-95B0-408B-BF12-370B9FEED828}" srcId="{5743D63C-DE28-4F82-95EF-312731452324}" destId="{968326EA-01A3-45AE-A989-4B0127CEEAC9}" srcOrd="3" destOrd="0" parTransId="{749F388A-6A01-4934-BA31-42E9B895B09B}" sibTransId="{3F5B47B5-56CA-4531-9899-4824FC41EA24}"/>
    <dgm:cxn modelId="{BAF16A31-C7D4-4FA2-A415-BE0C33176624}" srcId="{C1952DBD-CB0A-49CE-AF47-1922EF97CBC0}" destId="{5743D63C-DE28-4F82-95EF-312731452324}" srcOrd="0" destOrd="0" parTransId="{123F7076-1C3E-4F7C-8CCE-9BA8A1BA64A3}" sibTransId="{8FB627A4-B6D2-4C76-B849-58073D561656}"/>
    <dgm:cxn modelId="{96002657-6EA4-421A-BE0F-5A9B4C3ADE6F}" type="presOf" srcId="{63D963FA-AD8E-42E9-9189-262DE8109344}" destId="{DADA289A-CDA6-4EF3-86E4-75A4962087FD}" srcOrd="0" destOrd="0" presId="urn:microsoft.com/office/officeart/2008/layout/RadialCluster"/>
    <dgm:cxn modelId="{F9C7183E-A311-4DB6-889F-E0F5C92BA20F}" type="presOf" srcId="{03ABC506-65E3-4FDE-B59C-3A5E3A5C11B7}" destId="{95FA2984-60AD-46C3-A406-30858DADCB55}" srcOrd="0" destOrd="0" presId="urn:microsoft.com/office/officeart/2008/layout/RadialCluster"/>
    <dgm:cxn modelId="{52FDCA31-CDEF-450E-866C-2FF11DB1BDAD}" type="presOf" srcId="{44EA47FC-98FA-4262-8EAD-6956BD18CA5A}" destId="{7AF108E2-2706-4DB7-838E-A0D11A7195AA}" srcOrd="0" destOrd="0" presId="urn:microsoft.com/office/officeart/2008/layout/RadialCluster"/>
    <dgm:cxn modelId="{43184923-41F7-44CC-8602-D42B2FC639A7}" srcId="{5743D63C-DE28-4F82-95EF-312731452324}" destId="{E21B4F61-671F-4832-864D-7C108A0BA62E}" srcOrd="5" destOrd="0" parTransId="{2FF6C5BC-6446-4E04-B1C1-94DFF594A7E5}" sibTransId="{D9A594C1-36DA-421E-892B-D6A399EF79DF}"/>
    <dgm:cxn modelId="{D4809896-5F85-4705-A914-FBE0C5E83459}" type="presOf" srcId="{2FF6C5BC-6446-4E04-B1C1-94DFF594A7E5}" destId="{0B347293-CE26-4FFF-BDCA-46795317E032}" srcOrd="0" destOrd="0" presId="urn:microsoft.com/office/officeart/2008/layout/RadialCluster"/>
    <dgm:cxn modelId="{3BE82FDF-236C-4522-90E0-2DC371F5D34D}" type="presOf" srcId="{2457EC07-EFF0-4A8D-AA6E-5509EBBB5BD9}" destId="{AA64BC84-DD95-42B8-ACE3-52D4EE508694}" srcOrd="0" destOrd="0" presId="urn:microsoft.com/office/officeart/2008/layout/RadialCluster"/>
    <dgm:cxn modelId="{403F75F9-6672-415D-8ADA-9D2DB2CC2EBE}" type="presOf" srcId="{8B986ED4-6DE0-41D7-AF1F-88FC86FCF80C}" destId="{3597BF84-A082-471D-8860-A6CA72C1103B}" srcOrd="0" destOrd="0" presId="urn:microsoft.com/office/officeart/2008/layout/RadialCluster"/>
    <dgm:cxn modelId="{462C1A98-A857-4A3C-9FC7-FE246FAD0894}" srcId="{5743D63C-DE28-4F82-95EF-312731452324}" destId="{03ABC506-65E3-4FDE-B59C-3A5E3A5C11B7}" srcOrd="0" destOrd="0" parTransId="{F17236EA-2B1C-4262-8C91-A3750070D4BD}" sibTransId="{531F9E68-5334-4BA8-8443-8AFDB84775FB}"/>
    <dgm:cxn modelId="{CD6E26BF-228C-4308-895E-3007DA34733C}" srcId="{5743D63C-DE28-4F82-95EF-312731452324}" destId="{44EA47FC-98FA-4262-8EAD-6956BD18CA5A}" srcOrd="4" destOrd="0" parTransId="{BBC37183-5093-4976-88C0-5B88B64A809C}" sibTransId="{F945BE8E-ED1A-410C-89BB-13258B9949D0}"/>
    <dgm:cxn modelId="{4FF42BB3-16AD-4CE3-BB44-17375B7E5C8E}" type="presParOf" srcId="{9930FBCB-7D16-48BB-BFDD-3ACF7BF9CF2B}" destId="{CB339843-3619-4338-9FD1-B19D5A698734}" srcOrd="0" destOrd="0" presId="urn:microsoft.com/office/officeart/2008/layout/RadialCluster"/>
    <dgm:cxn modelId="{FE5FDE25-2660-468D-B99C-11F87CD3D888}" type="presParOf" srcId="{CB339843-3619-4338-9FD1-B19D5A698734}" destId="{4375FFD1-93F8-4336-AA43-F571FB57BC0F}" srcOrd="0" destOrd="0" presId="urn:microsoft.com/office/officeart/2008/layout/RadialCluster"/>
    <dgm:cxn modelId="{3559E347-7A05-4A55-AC7B-C53D68F30B9D}" type="presParOf" srcId="{CB339843-3619-4338-9FD1-B19D5A698734}" destId="{E265CB0A-94FD-4EA6-A4A9-C1FA526A6E29}" srcOrd="1" destOrd="0" presId="urn:microsoft.com/office/officeart/2008/layout/RadialCluster"/>
    <dgm:cxn modelId="{6B5255EF-F1C8-439B-A5FD-50A7F6280328}" type="presParOf" srcId="{CB339843-3619-4338-9FD1-B19D5A698734}" destId="{95FA2984-60AD-46C3-A406-30858DADCB55}" srcOrd="2" destOrd="0" presId="urn:microsoft.com/office/officeart/2008/layout/RadialCluster"/>
    <dgm:cxn modelId="{B79B4B37-2F5E-48CA-BE46-705C386A7E81}" type="presParOf" srcId="{CB339843-3619-4338-9FD1-B19D5A698734}" destId="{3597BF84-A082-471D-8860-A6CA72C1103B}" srcOrd="3" destOrd="0" presId="urn:microsoft.com/office/officeart/2008/layout/RadialCluster"/>
    <dgm:cxn modelId="{B6EE815F-5DBA-4F60-9424-A6CACB0DFB45}" type="presParOf" srcId="{CB339843-3619-4338-9FD1-B19D5A698734}" destId="{F0A7073F-F7E1-4AB4-ACBA-1E6570D48150}" srcOrd="4" destOrd="0" presId="urn:microsoft.com/office/officeart/2008/layout/RadialCluster"/>
    <dgm:cxn modelId="{7F3749E0-A94F-420F-AEC9-55E753AC26AF}" type="presParOf" srcId="{CB339843-3619-4338-9FD1-B19D5A698734}" destId="{36DBE8C8-B5B0-4D34-BFE8-370580084080}" srcOrd="5" destOrd="0" presId="urn:microsoft.com/office/officeart/2008/layout/RadialCluster"/>
    <dgm:cxn modelId="{F99BF2C1-901C-4CE4-AF41-4CB9B6F1887E}" type="presParOf" srcId="{CB339843-3619-4338-9FD1-B19D5A698734}" destId="{FC613651-45B9-4099-AAAA-B09DF5B76AB1}" srcOrd="6" destOrd="0" presId="urn:microsoft.com/office/officeart/2008/layout/RadialCluster"/>
    <dgm:cxn modelId="{FC42EE9E-2AEF-4747-BACE-74533DB3C50F}" type="presParOf" srcId="{CB339843-3619-4338-9FD1-B19D5A698734}" destId="{84528EA5-E0AB-4F21-BC4F-51DA5DCE6CDD}" srcOrd="7" destOrd="0" presId="urn:microsoft.com/office/officeart/2008/layout/RadialCluster"/>
    <dgm:cxn modelId="{7E7FC982-A3D2-49EA-AA71-4DD8DE5D17E6}" type="presParOf" srcId="{CB339843-3619-4338-9FD1-B19D5A698734}" destId="{E05AEC7C-8A0C-413D-9BEA-D13B2EA74865}" srcOrd="8" destOrd="0" presId="urn:microsoft.com/office/officeart/2008/layout/RadialCluster"/>
    <dgm:cxn modelId="{2AD728C5-43BE-4841-87F5-CB91ABCA2337}" type="presParOf" srcId="{CB339843-3619-4338-9FD1-B19D5A698734}" destId="{F678D22B-C057-4B9C-B384-04F9CF400818}" srcOrd="9" destOrd="0" presId="urn:microsoft.com/office/officeart/2008/layout/RadialCluster"/>
    <dgm:cxn modelId="{0111C0D5-86EE-4140-808C-0EBF4E6A393A}" type="presParOf" srcId="{CB339843-3619-4338-9FD1-B19D5A698734}" destId="{7AF108E2-2706-4DB7-838E-A0D11A7195AA}" srcOrd="10" destOrd="0" presId="urn:microsoft.com/office/officeart/2008/layout/RadialCluster"/>
    <dgm:cxn modelId="{5A37C794-8B84-4C29-BB66-4EB77DECA59A}" type="presParOf" srcId="{CB339843-3619-4338-9FD1-B19D5A698734}" destId="{0B347293-CE26-4FFF-BDCA-46795317E032}" srcOrd="11" destOrd="0" presId="urn:microsoft.com/office/officeart/2008/layout/RadialCluster"/>
    <dgm:cxn modelId="{129859E0-718B-40CA-A5D2-011E2506E763}" type="presParOf" srcId="{CB339843-3619-4338-9FD1-B19D5A698734}" destId="{B9070C30-8853-4FF6-884B-FBD28BBD5175}" srcOrd="12" destOrd="0" presId="urn:microsoft.com/office/officeart/2008/layout/RadialCluster"/>
    <dgm:cxn modelId="{DAD90F69-3441-472A-B773-83BD5763B7FD}" type="presParOf" srcId="{CB339843-3619-4338-9FD1-B19D5A698734}" destId="{DADA289A-CDA6-4EF3-86E4-75A4962087FD}" srcOrd="13" destOrd="0" presId="urn:microsoft.com/office/officeart/2008/layout/RadialCluster"/>
    <dgm:cxn modelId="{60BA81CE-A717-4CA5-9151-0A509026F63A}" type="presParOf" srcId="{CB339843-3619-4338-9FD1-B19D5A698734}" destId="{AA64BC84-DD95-42B8-ACE3-52D4EE508694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CBFB59-B4AF-4508-A20A-4C511ED3845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010C22-E65A-4061-ACD5-EA02C179D192}">
      <dgm:prSet phldrT="[Text]"/>
      <dgm:spPr/>
      <dgm:t>
        <a:bodyPr/>
        <a:lstStyle/>
        <a:p>
          <a:r>
            <a:rPr lang="en-US" dirty="0" smtClean="0"/>
            <a:t>The Hero…</a:t>
          </a:r>
          <a:endParaRPr lang="en-US" dirty="0"/>
        </a:p>
      </dgm:t>
    </dgm:pt>
    <dgm:pt modelId="{279CE767-A23E-4A2B-A5BB-437EB365D1AC}" type="parTrans" cxnId="{42E4C596-9B89-42AE-BF11-D510B8D07388}">
      <dgm:prSet/>
      <dgm:spPr/>
      <dgm:t>
        <a:bodyPr/>
        <a:lstStyle/>
        <a:p>
          <a:endParaRPr lang="en-US"/>
        </a:p>
      </dgm:t>
    </dgm:pt>
    <dgm:pt modelId="{8EAC596A-4540-455A-B5BA-AB79C67D1DA7}" type="sibTrans" cxnId="{42E4C596-9B89-42AE-BF11-D510B8D07388}">
      <dgm:prSet/>
      <dgm:spPr/>
      <dgm:t>
        <a:bodyPr/>
        <a:lstStyle/>
        <a:p>
          <a:endParaRPr lang="en-US"/>
        </a:p>
      </dgm:t>
    </dgm:pt>
    <dgm:pt modelId="{198A3847-5CDA-407E-B94C-5BF12E401A65}">
      <dgm:prSet phldrT="[Text]"/>
      <dgm:spPr/>
      <dgm:t>
        <a:bodyPr/>
        <a:lstStyle/>
        <a:p>
          <a:r>
            <a:rPr lang="en-US" b="1" dirty="0" smtClean="0"/>
            <a:t>Wins at the end of the story.</a:t>
          </a:r>
          <a:endParaRPr lang="en-US" dirty="0"/>
        </a:p>
      </dgm:t>
    </dgm:pt>
    <dgm:pt modelId="{10992EFD-A770-457C-A303-7EB7E03006F0}" type="parTrans" cxnId="{4B217B16-BA7B-4E31-B825-F642693CF0B2}">
      <dgm:prSet/>
      <dgm:spPr/>
      <dgm:t>
        <a:bodyPr/>
        <a:lstStyle/>
        <a:p>
          <a:endParaRPr lang="en-US"/>
        </a:p>
      </dgm:t>
    </dgm:pt>
    <dgm:pt modelId="{54363BCC-B249-4CB2-BBAD-B34496CD28A0}" type="sibTrans" cxnId="{4B217B16-BA7B-4E31-B825-F642693CF0B2}">
      <dgm:prSet/>
      <dgm:spPr/>
      <dgm:t>
        <a:bodyPr/>
        <a:lstStyle/>
        <a:p>
          <a:endParaRPr lang="en-US"/>
        </a:p>
      </dgm:t>
    </dgm:pt>
    <dgm:pt modelId="{656876E6-4A94-4163-A6B2-B2B443CB71BD}">
      <dgm:prSet phldrT="[Text]"/>
      <dgm:spPr/>
      <dgm:t>
        <a:bodyPr/>
        <a:lstStyle/>
        <a:p>
          <a:r>
            <a:rPr lang="en-US" b="1" dirty="0" smtClean="0"/>
            <a:t>Changes at the end of the story.</a:t>
          </a:r>
          <a:endParaRPr lang="en-US" dirty="0"/>
        </a:p>
      </dgm:t>
    </dgm:pt>
    <dgm:pt modelId="{72719979-A160-47D9-80F3-E2129704C0B3}" type="parTrans" cxnId="{FEB0B2D9-8391-4FDE-81AD-C9B3A31A7115}">
      <dgm:prSet/>
      <dgm:spPr/>
      <dgm:t>
        <a:bodyPr/>
        <a:lstStyle/>
        <a:p>
          <a:endParaRPr lang="en-US"/>
        </a:p>
      </dgm:t>
    </dgm:pt>
    <dgm:pt modelId="{E5B82F5A-540B-4D66-B254-C418B6D2B262}" type="sibTrans" cxnId="{FEB0B2D9-8391-4FDE-81AD-C9B3A31A7115}">
      <dgm:prSet/>
      <dgm:spPr/>
      <dgm:t>
        <a:bodyPr/>
        <a:lstStyle/>
        <a:p>
          <a:endParaRPr lang="en-US"/>
        </a:p>
      </dgm:t>
    </dgm:pt>
    <dgm:pt modelId="{D447B4B9-23B4-4F6D-AAD5-5689729CD4BC}">
      <dgm:prSet phldrT="[Text]" custT="1"/>
      <dgm:spPr/>
      <dgm:t>
        <a:bodyPr/>
        <a:lstStyle/>
        <a:p>
          <a:pPr algn="ctr"/>
          <a:r>
            <a:rPr lang="en-US" sz="2400" b="1" dirty="0" smtClean="0"/>
            <a:t>Goes into the castle, removes the spell, escapes the dragon…</a:t>
          </a:r>
          <a:endParaRPr lang="en-US" sz="2400" b="1" dirty="0"/>
        </a:p>
      </dgm:t>
    </dgm:pt>
    <dgm:pt modelId="{A02D5394-CE8B-4416-88A4-B05179C9E949}" type="parTrans" cxnId="{65162836-7BE3-4615-A204-05669E5C9874}">
      <dgm:prSet/>
      <dgm:spPr/>
      <dgm:t>
        <a:bodyPr/>
        <a:lstStyle/>
        <a:p>
          <a:endParaRPr lang="en-US"/>
        </a:p>
      </dgm:t>
    </dgm:pt>
    <dgm:pt modelId="{AADB1695-4827-426A-9A70-C538E3DC5770}" type="sibTrans" cxnId="{65162836-7BE3-4615-A204-05669E5C9874}">
      <dgm:prSet/>
      <dgm:spPr/>
      <dgm:t>
        <a:bodyPr/>
        <a:lstStyle/>
        <a:p>
          <a:endParaRPr lang="en-US"/>
        </a:p>
      </dgm:t>
    </dgm:pt>
    <dgm:pt modelId="{DCD870BD-7EDA-4BC5-A653-D34782550762}">
      <dgm:prSet phldrT="[Text]"/>
      <dgm:spPr/>
      <dgm:t>
        <a:bodyPr/>
        <a:lstStyle/>
        <a:p>
          <a:r>
            <a:rPr lang="en-US" b="1" dirty="0" smtClean="0"/>
            <a:t>Can be a woman, girl, man, boy, or creature</a:t>
          </a:r>
          <a:endParaRPr lang="en-US" b="1" dirty="0"/>
        </a:p>
      </dgm:t>
    </dgm:pt>
    <dgm:pt modelId="{2BDB7972-6741-42CE-AEA3-3D4B1FDAD695}" type="parTrans" cxnId="{1D555108-AB48-4EFE-8CD6-B5552E2ED8B1}">
      <dgm:prSet/>
      <dgm:spPr/>
      <dgm:t>
        <a:bodyPr/>
        <a:lstStyle/>
        <a:p>
          <a:endParaRPr lang="en-US"/>
        </a:p>
      </dgm:t>
    </dgm:pt>
    <dgm:pt modelId="{413D6322-993D-4091-A548-095D9EFBBB1C}" type="sibTrans" cxnId="{1D555108-AB48-4EFE-8CD6-B5552E2ED8B1}">
      <dgm:prSet/>
      <dgm:spPr/>
      <dgm:t>
        <a:bodyPr/>
        <a:lstStyle/>
        <a:p>
          <a:endParaRPr lang="en-US"/>
        </a:p>
      </dgm:t>
    </dgm:pt>
    <dgm:pt modelId="{6A2F9FE2-2D95-41CE-9014-DE1204C03B8F}" type="pres">
      <dgm:prSet presAssocID="{03CBFB59-B4AF-4508-A20A-4C511ED3845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27A7A1-343C-4AD6-8895-401A5E2758DC}" type="pres">
      <dgm:prSet presAssocID="{03CBFB59-B4AF-4508-A20A-4C511ED38455}" presName="matrix" presStyleCnt="0"/>
      <dgm:spPr/>
    </dgm:pt>
    <dgm:pt modelId="{0B43AAB5-6D28-4A15-B26C-05792BF667FF}" type="pres">
      <dgm:prSet presAssocID="{03CBFB59-B4AF-4508-A20A-4C511ED38455}" presName="tile1" presStyleLbl="node1" presStyleIdx="0" presStyleCnt="4"/>
      <dgm:spPr/>
      <dgm:t>
        <a:bodyPr/>
        <a:lstStyle/>
        <a:p>
          <a:endParaRPr lang="en-US"/>
        </a:p>
      </dgm:t>
    </dgm:pt>
    <dgm:pt modelId="{D50EBC4D-2228-4074-9534-76E88049F93F}" type="pres">
      <dgm:prSet presAssocID="{03CBFB59-B4AF-4508-A20A-4C511ED3845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E7CF6-98D5-4B2D-88F5-D708ABA041A1}" type="pres">
      <dgm:prSet presAssocID="{03CBFB59-B4AF-4508-A20A-4C511ED38455}" presName="tile2" presStyleLbl="node1" presStyleIdx="1" presStyleCnt="4"/>
      <dgm:spPr/>
      <dgm:t>
        <a:bodyPr/>
        <a:lstStyle/>
        <a:p>
          <a:endParaRPr lang="en-US"/>
        </a:p>
      </dgm:t>
    </dgm:pt>
    <dgm:pt modelId="{42876906-CD49-4474-A417-508C6BAA1DCA}" type="pres">
      <dgm:prSet presAssocID="{03CBFB59-B4AF-4508-A20A-4C511ED3845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6343B-F537-4C50-B6C3-1F5B5C54BCD3}" type="pres">
      <dgm:prSet presAssocID="{03CBFB59-B4AF-4508-A20A-4C511ED38455}" presName="tile3" presStyleLbl="node1" presStyleIdx="2" presStyleCnt="4"/>
      <dgm:spPr/>
      <dgm:t>
        <a:bodyPr/>
        <a:lstStyle/>
        <a:p>
          <a:endParaRPr lang="en-US"/>
        </a:p>
      </dgm:t>
    </dgm:pt>
    <dgm:pt modelId="{F2D41D09-2D75-43FF-A693-366E3B0EAD03}" type="pres">
      <dgm:prSet presAssocID="{03CBFB59-B4AF-4508-A20A-4C511ED3845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C935C-2000-47CB-82E6-145599A716AB}" type="pres">
      <dgm:prSet presAssocID="{03CBFB59-B4AF-4508-A20A-4C511ED38455}" presName="tile4" presStyleLbl="node1" presStyleIdx="3" presStyleCnt="4"/>
      <dgm:spPr/>
      <dgm:t>
        <a:bodyPr/>
        <a:lstStyle/>
        <a:p>
          <a:endParaRPr lang="en-US"/>
        </a:p>
      </dgm:t>
    </dgm:pt>
    <dgm:pt modelId="{BD15C399-F545-4F58-B09A-A1471204A8DF}" type="pres">
      <dgm:prSet presAssocID="{03CBFB59-B4AF-4508-A20A-4C511ED3845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EE8EB-D18A-4B0F-931D-C555A7F70EB8}" type="pres">
      <dgm:prSet presAssocID="{03CBFB59-B4AF-4508-A20A-4C511ED3845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23E4627-C925-4D6E-919F-E55BC75BDA8B}" type="presOf" srcId="{03CBFB59-B4AF-4508-A20A-4C511ED38455}" destId="{6A2F9FE2-2D95-41CE-9014-DE1204C03B8F}" srcOrd="0" destOrd="0" presId="urn:microsoft.com/office/officeart/2005/8/layout/matrix1"/>
    <dgm:cxn modelId="{42E4C596-9B89-42AE-BF11-D510B8D07388}" srcId="{03CBFB59-B4AF-4508-A20A-4C511ED38455}" destId="{FD010C22-E65A-4061-ACD5-EA02C179D192}" srcOrd="0" destOrd="0" parTransId="{279CE767-A23E-4A2B-A5BB-437EB365D1AC}" sibTransId="{8EAC596A-4540-455A-B5BA-AB79C67D1DA7}"/>
    <dgm:cxn modelId="{652E676F-324E-4F8E-80F4-8C6630F2F081}" type="presOf" srcId="{FD010C22-E65A-4061-ACD5-EA02C179D192}" destId="{637EE8EB-D18A-4B0F-931D-C555A7F70EB8}" srcOrd="0" destOrd="0" presId="urn:microsoft.com/office/officeart/2005/8/layout/matrix1"/>
    <dgm:cxn modelId="{4E0E7E3F-F1FA-4B58-A462-A2783DEF9999}" type="presOf" srcId="{D447B4B9-23B4-4F6D-AAD5-5689729CD4BC}" destId="{F2D41D09-2D75-43FF-A693-366E3B0EAD03}" srcOrd="1" destOrd="0" presId="urn:microsoft.com/office/officeart/2005/8/layout/matrix1"/>
    <dgm:cxn modelId="{FA16E921-F57C-4799-AC39-2BA7EEC9FDC7}" type="presOf" srcId="{198A3847-5CDA-407E-B94C-5BF12E401A65}" destId="{0B43AAB5-6D28-4A15-B26C-05792BF667FF}" srcOrd="0" destOrd="0" presId="urn:microsoft.com/office/officeart/2005/8/layout/matrix1"/>
    <dgm:cxn modelId="{85416324-41B9-404A-9D3B-609D8F8CDDFC}" type="presOf" srcId="{D447B4B9-23B4-4F6D-AAD5-5689729CD4BC}" destId="{9DA6343B-F537-4C50-B6C3-1F5B5C54BCD3}" srcOrd="0" destOrd="0" presId="urn:microsoft.com/office/officeart/2005/8/layout/matrix1"/>
    <dgm:cxn modelId="{7707CA94-239B-407B-BE03-D9131CA7CCC0}" type="presOf" srcId="{198A3847-5CDA-407E-B94C-5BF12E401A65}" destId="{D50EBC4D-2228-4074-9534-76E88049F93F}" srcOrd="1" destOrd="0" presId="urn:microsoft.com/office/officeart/2005/8/layout/matrix1"/>
    <dgm:cxn modelId="{E695AA69-B7B3-415A-BDEC-62257ED5CDAC}" type="presOf" srcId="{656876E6-4A94-4163-A6B2-B2B443CB71BD}" destId="{9D5E7CF6-98D5-4B2D-88F5-D708ABA041A1}" srcOrd="0" destOrd="0" presId="urn:microsoft.com/office/officeart/2005/8/layout/matrix1"/>
    <dgm:cxn modelId="{65162836-7BE3-4615-A204-05669E5C9874}" srcId="{FD010C22-E65A-4061-ACD5-EA02C179D192}" destId="{D447B4B9-23B4-4F6D-AAD5-5689729CD4BC}" srcOrd="2" destOrd="0" parTransId="{A02D5394-CE8B-4416-88A4-B05179C9E949}" sibTransId="{AADB1695-4827-426A-9A70-C538E3DC5770}"/>
    <dgm:cxn modelId="{AAAE9B39-FAC3-49F3-8C8C-3804B1039CE4}" type="presOf" srcId="{DCD870BD-7EDA-4BC5-A653-D34782550762}" destId="{BD15C399-F545-4F58-B09A-A1471204A8DF}" srcOrd="1" destOrd="0" presId="urn:microsoft.com/office/officeart/2005/8/layout/matrix1"/>
    <dgm:cxn modelId="{484C9400-CC66-431D-99AF-0370DFB4943F}" type="presOf" srcId="{DCD870BD-7EDA-4BC5-A653-D34782550762}" destId="{183C935C-2000-47CB-82E6-145599A716AB}" srcOrd="0" destOrd="0" presId="urn:microsoft.com/office/officeart/2005/8/layout/matrix1"/>
    <dgm:cxn modelId="{99D74F29-89E2-494C-BBFF-40976AC2BB9A}" type="presOf" srcId="{656876E6-4A94-4163-A6B2-B2B443CB71BD}" destId="{42876906-CD49-4474-A417-508C6BAA1DCA}" srcOrd="1" destOrd="0" presId="urn:microsoft.com/office/officeart/2005/8/layout/matrix1"/>
    <dgm:cxn modelId="{FEB0B2D9-8391-4FDE-81AD-C9B3A31A7115}" srcId="{FD010C22-E65A-4061-ACD5-EA02C179D192}" destId="{656876E6-4A94-4163-A6B2-B2B443CB71BD}" srcOrd="1" destOrd="0" parTransId="{72719979-A160-47D9-80F3-E2129704C0B3}" sibTransId="{E5B82F5A-540B-4D66-B254-C418B6D2B262}"/>
    <dgm:cxn modelId="{4B217B16-BA7B-4E31-B825-F642693CF0B2}" srcId="{FD010C22-E65A-4061-ACD5-EA02C179D192}" destId="{198A3847-5CDA-407E-B94C-5BF12E401A65}" srcOrd="0" destOrd="0" parTransId="{10992EFD-A770-457C-A303-7EB7E03006F0}" sibTransId="{54363BCC-B249-4CB2-BBAD-B34496CD28A0}"/>
    <dgm:cxn modelId="{1D555108-AB48-4EFE-8CD6-B5552E2ED8B1}" srcId="{FD010C22-E65A-4061-ACD5-EA02C179D192}" destId="{DCD870BD-7EDA-4BC5-A653-D34782550762}" srcOrd="3" destOrd="0" parTransId="{2BDB7972-6741-42CE-AEA3-3D4B1FDAD695}" sibTransId="{413D6322-993D-4091-A548-095D9EFBBB1C}"/>
    <dgm:cxn modelId="{27CE6F7B-E098-41A6-92A2-1AE59DE47035}" type="presParOf" srcId="{6A2F9FE2-2D95-41CE-9014-DE1204C03B8F}" destId="{2C27A7A1-343C-4AD6-8895-401A5E2758DC}" srcOrd="0" destOrd="0" presId="urn:microsoft.com/office/officeart/2005/8/layout/matrix1"/>
    <dgm:cxn modelId="{92780EA8-5085-4967-96BA-6BE6C76573E9}" type="presParOf" srcId="{2C27A7A1-343C-4AD6-8895-401A5E2758DC}" destId="{0B43AAB5-6D28-4A15-B26C-05792BF667FF}" srcOrd="0" destOrd="0" presId="urn:microsoft.com/office/officeart/2005/8/layout/matrix1"/>
    <dgm:cxn modelId="{33655578-6BBE-4242-BA9E-747DA88D3851}" type="presParOf" srcId="{2C27A7A1-343C-4AD6-8895-401A5E2758DC}" destId="{D50EBC4D-2228-4074-9534-76E88049F93F}" srcOrd="1" destOrd="0" presId="urn:microsoft.com/office/officeart/2005/8/layout/matrix1"/>
    <dgm:cxn modelId="{05A9D30F-B8BE-482F-9AC9-8A8CE8835BF3}" type="presParOf" srcId="{2C27A7A1-343C-4AD6-8895-401A5E2758DC}" destId="{9D5E7CF6-98D5-4B2D-88F5-D708ABA041A1}" srcOrd="2" destOrd="0" presId="urn:microsoft.com/office/officeart/2005/8/layout/matrix1"/>
    <dgm:cxn modelId="{BDDB14D4-1359-462A-A4FF-F8BE66EA59FD}" type="presParOf" srcId="{2C27A7A1-343C-4AD6-8895-401A5E2758DC}" destId="{42876906-CD49-4474-A417-508C6BAA1DCA}" srcOrd="3" destOrd="0" presId="urn:microsoft.com/office/officeart/2005/8/layout/matrix1"/>
    <dgm:cxn modelId="{B00FF54A-D905-40FE-8E6E-61A19197618F}" type="presParOf" srcId="{2C27A7A1-343C-4AD6-8895-401A5E2758DC}" destId="{9DA6343B-F537-4C50-B6C3-1F5B5C54BCD3}" srcOrd="4" destOrd="0" presId="urn:microsoft.com/office/officeart/2005/8/layout/matrix1"/>
    <dgm:cxn modelId="{C35777F1-1C2B-47A4-8AD9-4B436B546743}" type="presParOf" srcId="{2C27A7A1-343C-4AD6-8895-401A5E2758DC}" destId="{F2D41D09-2D75-43FF-A693-366E3B0EAD03}" srcOrd="5" destOrd="0" presId="urn:microsoft.com/office/officeart/2005/8/layout/matrix1"/>
    <dgm:cxn modelId="{1BBB9BC7-F7A6-46B4-AB5D-F58343D9C978}" type="presParOf" srcId="{2C27A7A1-343C-4AD6-8895-401A5E2758DC}" destId="{183C935C-2000-47CB-82E6-145599A716AB}" srcOrd="6" destOrd="0" presId="urn:microsoft.com/office/officeart/2005/8/layout/matrix1"/>
    <dgm:cxn modelId="{B6F8906D-6796-4136-8E26-C1712C2092AB}" type="presParOf" srcId="{2C27A7A1-343C-4AD6-8895-401A5E2758DC}" destId="{BD15C399-F545-4F58-B09A-A1471204A8DF}" srcOrd="7" destOrd="0" presId="urn:microsoft.com/office/officeart/2005/8/layout/matrix1"/>
    <dgm:cxn modelId="{013BD69E-0848-463C-9146-4F3251365AB6}" type="presParOf" srcId="{6A2F9FE2-2D95-41CE-9014-DE1204C03B8F}" destId="{637EE8EB-D18A-4B0F-931D-C555A7F70EB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7A438-AB24-486D-990B-45E5BBE27CBE}" type="doc">
      <dgm:prSet loTypeId="urn:microsoft.com/office/officeart/2005/8/layout/balance1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EC61B79-9B1C-4F25-96B9-058F67434664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smtClean="0"/>
            <a:t>Elder</a:t>
          </a:r>
          <a:endParaRPr lang="en-US" dirty="0"/>
        </a:p>
      </dgm:t>
    </dgm:pt>
    <dgm:pt modelId="{149BF556-7029-49EA-880E-A85D9E737649}" type="parTrans" cxnId="{88B93442-BBB7-4C3E-BBF0-6359CEF9C67C}">
      <dgm:prSet/>
      <dgm:spPr/>
      <dgm:t>
        <a:bodyPr/>
        <a:lstStyle/>
        <a:p>
          <a:endParaRPr lang="en-US"/>
        </a:p>
      </dgm:t>
    </dgm:pt>
    <dgm:pt modelId="{29869986-E363-4DBB-B227-F0ABFB2F3195}" type="sibTrans" cxnId="{88B93442-BBB7-4C3E-BBF0-6359CEF9C67C}">
      <dgm:prSet/>
      <dgm:spPr/>
      <dgm:t>
        <a:bodyPr/>
        <a:lstStyle/>
        <a:p>
          <a:endParaRPr lang="en-US"/>
        </a:p>
      </dgm:t>
    </dgm:pt>
    <dgm:pt modelId="{11012B65-C637-470F-9E03-BF9631726D5F}">
      <dgm:prSet phldrT="[Text]"/>
      <dgm:spPr/>
      <dgm:t>
        <a:bodyPr/>
        <a:lstStyle/>
        <a:p>
          <a:r>
            <a:rPr lang="en-US" dirty="0" smtClean="0"/>
            <a:t>Usually royalty or a parent</a:t>
          </a:r>
          <a:endParaRPr lang="en-US" dirty="0"/>
        </a:p>
      </dgm:t>
    </dgm:pt>
    <dgm:pt modelId="{7FACD993-D0A3-4498-8E6D-40932FAA57E0}" type="parTrans" cxnId="{F9DF8DA4-9F82-48C2-B653-E983126E9E0B}">
      <dgm:prSet/>
      <dgm:spPr/>
      <dgm:t>
        <a:bodyPr/>
        <a:lstStyle/>
        <a:p>
          <a:endParaRPr lang="en-US"/>
        </a:p>
      </dgm:t>
    </dgm:pt>
    <dgm:pt modelId="{D5A58A37-2191-4D8D-9E43-26BCC5E6D243}" type="sibTrans" cxnId="{F9DF8DA4-9F82-48C2-B653-E983126E9E0B}">
      <dgm:prSet/>
      <dgm:spPr/>
      <dgm:t>
        <a:bodyPr/>
        <a:lstStyle/>
        <a:p>
          <a:endParaRPr lang="en-US"/>
        </a:p>
      </dgm:t>
    </dgm:pt>
    <dgm:pt modelId="{B176ADBD-0870-4BC0-83E1-2B647206A672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10937F4D-6C6A-4972-9E61-99194C06F68C}" type="parTrans" cxnId="{773FDA74-800D-40BC-B488-70BBF5378D2C}">
      <dgm:prSet/>
      <dgm:spPr/>
      <dgm:t>
        <a:bodyPr/>
        <a:lstStyle/>
        <a:p>
          <a:endParaRPr lang="en-US"/>
        </a:p>
      </dgm:t>
    </dgm:pt>
    <dgm:pt modelId="{B998167E-A9E3-4CF1-B7D1-8FB4D4AC934C}" type="sibTrans" cxnId="{773FDA74-800D-40BC-B488-70BBF5378D2C}">
      <dgm:prSet/>
      <dgm:spPr/>
      <dgm:t>
        <a:bodyPr/>
        <a:lstStyle/>
        <a:p>
          <a:endParaRPr lang="en-US"/>
        </a:p>
      </dgm:t>
    </dgm:pt>
    <dgm:pt modelId="{52070020-470B-4D68-AE29-D0F6B33C5B9B}">
      <dgm:prSet phldrT="[Text]"/>
      <dgm:spPr/>
      <dgm:t>
        <a:bodyPr/>
        <a:lstStyle/>
        <a:p>
          <a:r>
            <a:rPr lang="en-US" dirty="0" smtClean="0"/>
            <a:t>Has a quest</a:t>
          </a:r>
          <a:endParaRPr lang="en-US" dirty="0"/>
        </a:p>
      </dgm:t>
    </dgm:pt>
    <dgm:pt modelId="{095AA0BE-C211-4108-A074-132B81AFF3B0}" type="parTrans" cxnId="{ED71598F-F7C0-476C-9F7C-1DE6D2103FD4}">
      <dgm:prSet/>
      <dgm:spPr/>
      <dgm:t>
        <a:bodyPr/>
        <a:lstStyle/>
        <a:p>
          <a:endParaRPr lang="en-US"/>
        </a:p>
      </dgm:t>
    </dgm:pt>
    <dgm:pt modelId="{A2B2A45C-191F-4FED-86FA-3F89A9F3997F}" type="sibTrans" cxnId="{ED71598F-F7C0-476C-9F7C-1DE6D2103FD4}">
      <dgm:prSet/>
      <dgm:spPr/>
      <dgm:t>
        <a:bodyPr/>
        <a:lstStyle/>
        <a:p>
          <a:endParaRPr lang="en-US"/>
        </a:p>
      </dgm:t>
    </dgm:pt>
    <dgm:pt modelId="{E5E77D29-246A-4C84-95CD-790407C84EFA}">
      <dgm:prSet phldrT="[Text]"/>
      <dgm:spPr/>
      <dgm:t>
        <a:bodyPr/>
        <a:lstStyle/>
        <a:p>
          <a:r>
            <a:rPr lang="en-US" dirty="0" smtClean="0"/>
            <a:t>Leaves home</a:t>
          </a:r>
          <a:endParaRPr lang="en-US" dirty="0"/>
        </a:p>
      </dgm:t>
    </dgm:pt>
    <dgm:pt modelId="{FAA646FD-7735-4ADC-A7FF-4CDE97E56569}" type="parTrans" cxnId="{A016373F-8987-47E9-A46F-52E09C6D8FC3}">
      <dgm:prSet/>
      <dgm:spPr/>
      <dgm:t>
        <a:bodyPr/>
        <a:lstStyle/>
        <a:p>
          <a:endParaRPr lang="en-US"/>
        </a:p>
      </dgm:t>
    </dgm:pt>
    <dgm:pt modelId="{ADBF106C-FACA-4CDA-8FC6-00B0D0D0F346}" type="sibTrans" cxnId="{A016373F-8987-47E9-A46F-52E09C6D8FC3}">
      <dgm:prSet/>
      <dgm:spPr/>
      <dgm:t>
        <a:bodyPr/>
        <a:lstStyle/>
        <a:p>
          <a:endParaRPr lang="en-US"/>
        </a:p>
      </dgm:t>
    </dgm:pt>
    <dgm:pt modelId="{C901EF8A-7F93-4DBE-9A0D-8FD0431BF66B}">
      <dgm:prSet/>
      <dgm:spPr/>
      <dgm:t>
        <a:bodyPr/>
        <a:lstStyle/>
        <a:p>
          <a:r>
            <a:rPr lang="en-US" dirty="0" smtClean="0"/>
            <a:t>Stays  at home</a:t>
          </a:r>
          <a:endParaRPr lang="en-US" dirty="0"/>
        </a:p>
      </dgm:t>
    </dgm:pt>
    <dgm:pt modelId="{E7AFF771-FF40-43F6-963B-6F3B72ABFDB9}" type="parTrans" cxnId="{300D0579-6FC1-45F1-A65C-2A888F526DF8}">
      <dgm:prSet/>
      <dgm:spPr/>
      <dgm:t>
        <a:bodyPr/>
        <a:lstStyle/>
        <a:p>
          <a:endParaRPr lang="en-US"/>
        </a:p>
      </dgm:t>
    </dgm:pt>
    <dgm:pt modelId="{B4A6E149-9964-4731-974B-E5E60BDB977A}" type="sibTrans" cxnId="{300D0579-6FC1-45F1-A65C-2A888F526DF8}">
      <dgm:prSet/>
      <dgm:spPr/>
      <dgm:t>
        <a:bodyPr/>
        <a:lstStyle/>
        <a:p>
          <a:endParaRPr lang="en-US"/>
        </a:p>
      </dgm:t>
    </dgm:pt>
    <dgm:pt modelId="{46FA619F-DF53-4F60-A27C-1B94D915A3B4}">
      <dgm:prSet/>
      <dgm:spPr/>
      <dgm:t>
        <a:bodyPr/>
        <a:lstStyle/>
        <a:p>
          <a:r>
            <a:rPr lang="en-US" dirty="0" smtClean="0"/>
            <a:t>Usually younger</a:t>
          </a:r>
          <a:endParaRPr lang="en-US" dirty="0"/>
        </a:p>
      </dgm:t>
    </dgm:pt>
    <dgm:pt modelId="{E781EDE4-EEC1-4363-8C5B-A334BBB7A8BA}" type="parTrans" cxnId="{F48DFC5D-315C-4634-AD98-D8A83E290905}">
      <dgm:prSet/>
      <dgm:spPr/>
      <dgm:t>
        <a:bodyPr/>
        <a:lstStyle/>
        <a:p>
          <a:endParaRPr lang="en-US"/>
        </a:p>
      </dgm:t>
    </dgm:pt>
    <dgm:pt modelId="{911FDF2F-5CED-4FDD-9C03-6230F6817E89}" type="sibTrans" cxnId="{F48DFC5D-315C-4634-AD98-D8A83E290905}">
      <dgm:prSet/>
      <dgm:spPr/>
      <dgm:t>
        <a:bodyPr/>
        <a:lstStyle/>
        <a:p>
          <a:endParaRPr lang="en-US"/>
        </a:p>
      </dgm:t>
    </dgm:pt>
    <dgm:pt modelId="{FBE766FF-19C0-453B-909E-6FCDE4A9E2BB}">
      <dgm:prSet/>
      <dgm:spPr/>
      <dgm:t>
        <a:bodyPr/>
        <a:lstStyle/>
        <a:p>
          <a:r>
            <a:rPr lang="en-US" dirty="0" smtClean="0"/>
            <a:t>Wins at end of story</a:t>
          </a:r>
          <a:endParaRPr lang="en-US" dirty="0"/>
        </a:p>
      </dgm:t>
    </dgm:pt>
    <dgm:pt modelId="{1F028B57-A7F0-4894-A530-F7476A9FF24E}" type="parTrans" cxnId="{B441826F-780B-4AB4-AB5D-752E98D5E7BD}">
      <dgm:prSet/>
      <dgm:spPr/>
      <dgm:t>
        <a:bodyPr/>
        <a:lstStyle/>
        <a:p>
          <a:endParaRPr lang="en-US"/>
        </a:p>
      </dgm:t>
    </dgm:pt>
    <dgm:pt modelId="{3149E368-0CD1-42E9-ABAB-340B2A08144F}" type="sibTrans" cxnId="{B441826F-780B-4AB4-AB5D-752E98D5E7BD}">
      <dgm:prSet/>
      <dgm:spPr/>
      <dgm:t>
        <a:bodyPr/>
        <a:lstStyle/>
        <a:p>
          <a:endParaRPr lang="en-US"/>
        </a:p>
      </dgm:t>
    </dgm:pt>
    <dgm:pt modelId="{E232499E-66DC-4722-87B8-3D05FF9050B2}">
      <dgm:prSet/>
      <dgm:spPr/>
      <dgm:t>
        <a:bodyPr/>
        <a:lstStyle/>
        <a:p>
          <a:r>
            <a:rPr lang="en-US" dirty="0" smtClean="0"/>
            <a:t>Might be sick </a:t>
          </a:r>
          <a:endParaRPr lang="en-US" dirty="0"/>
        </a:p>
      </dgm:t>
    </dgm:pt>
    <dgm:pt modelId="{1D5D349F-1CB5-47F7-ABD1-4C593EC2BBD7}" type="sibTrans" cxnId="{C1BF4EBE-69A3-41C4-BF1D-223987DD76A8}">
      <dgm:prSet/>
      <dgm:spPr/>
      <dgm:t>
        <a:bodyPr/>
        <a:lstStyle/>
        <a:p>
          <a:endParaRPr lang="en-US"/>
        </a:p>
      </dgm:t>
    </dgm:pt>
    <dgm:pt modelId="{FE618A55-06D2-4D45-8D3E-B1506A8B6911}" type="parTrans" cxnId="{C1BF4EBE-69A3-41C4-BF1D-223987DD76A8}">
      <dgm:prSet/>
      <dgm:spPr/>
      <dgm:t>
        <a:bodyPr/>
        <a:lstStyle/>
        <a:p>
          <a:endParaRPr lang="en-US"/>
        </a:p>
      </dgm:t>
    </dgm:pt>
    <dgm:pt modelId="{F6F4F93B-16AB-41EF-9ED1-FC3117133122}" type="pres">
      <dgm:prSet presAssocID="{09C7A438-AB24-486D-990B-45E5BBE27CBE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17C72AC7-A6E1-43DF-A346-EDB31C6E578D}" type="pres">
      <dgm:prSet presAssocID="{09C7A438-AB24-486D-990B-45E5BBE27CBE}" presName="dummyMaxCanvas" presStyleCnt="0"/>
      <dgm:spPr/>
    </dgm:pt>
    <dgm:pt modelId="{AE7B472F-605A-4517-A88E-52A5AFC3352A}" type="pres">
      <dgm:prSet presAssocID="{09C7A438-AB24-486D-990B-45E5BBE27CBE}" presName="parentComposite" presStyleCnt="0"/>
      <dgm:spPr/>
    </dgm:pt>
    <dgm:pt modelId="{CAD70CDA-97CD-4D07-B1BD-40184FE80337}" type="pres">
      <dgm:prSet presAssocID="{09C7A438-AB24-486D-990B-45E5BBE27CBE}" presName="parent1" presStyleLbl="alignAccFollowNode1" presStyleIdx="0" presStyleCnt="4">
        <dgm:presLayoutVars>
          <dgm:chMax val="4"/>
        </dgm:presLayoutVars>
      </dgm:prSet>
      <dgm:spPr/>
    </dgm:pt>
    <dgm:pt modelId="{6095D2BE-A39B-4E8B-9A45-67014232B4C5}" type="pres">
      <dgm:prSet presAssocID="{09C7A438-AB24-486D-990B-45E5BBE27CBE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ED0D6FC-0352-4A82-BCD9-A0F33A34AFEB}" type="pres">
      <dgm:prSet presAssocID="{09C7A438-AB24-486D-990B-45E5BBE27CBE}" presName="childrenComposite" presStyleCnt="0"/>
      <dgm:spPr/>
    </dgm:pt>
    <dgm:pt modelId="{62A3C1EC-ED8B-43D1-A531-54D6751477CE}" type="pres">
      <dgm:prSet presAssocID="{09C7A438-AB24-486D-990B-45E5BBE27CBE}" presName="dummyMaxCanvas_ChildArea" presStyleCnt="0"/>
      <dgm:spPr/>
    </dgm:pt>
    <dgm:pt modelId="{7EE9E484-C08F-474B-97A4-9158A8892CFA}" type="pres">
      <dgm:prSet presAssocID="{09C7A438-AB24-486D-990B-45E5BBE27CBE}" presName="fulcrum" presStyleLbl="alignAccFollowNode1" presStyleIdx="2" presStyleCnt="4"/>
      <dgm:spPr>
        <a:solidFill>
          <a:schemeClr val="accent6">
            <a:alpha val="90000"/>
          </a:schemeClr>
        </a:solidFill>
      </dgm:spPr>
    </dgm:pt>
    <dgm:pt modelId="{1C83DDA4-5E58-4C90-B120-7C59572255C4}" type="pres">
      <dgm:prSet presAssocID="{09C7A438-AB24-486D-990B-45E5BBE27CBE}" presName="balance_34" presStyleLbl="alignAccFollowNode1" presStyleIdx="3" presStyleCnt="4">
        <dgm:presLayoutVars>
          <dgm:bulletEnabled val="1"/>
        </dgm:presLayoutVars>
      </dgm:prSet>
      <dgm:spPr>
        <a:solidFill>
          <a:schemeClr val="accent6">
            <a:alpha val="90000"/>
          </a:schemeClr>
        </a:solidFill>
      </dgm:spPr>
    </dgm:pt>
    <dgm:pt modelId="{B2DF22E3-D552-46B6-A024-5E0E9886EA1A}" type="pres">
      <dgm:prSet presAssocID="{09C7A438-AB24-486D-990B-45E5BBE27CBE}" presName="right_34_1" presStyleLbl="node1" presStyleIdx="0" presStyleCnt="7" custLinFactNeighborX="3566" custLinFactNeighborY="-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E2B40-BDFB-4005-BEBC-F3CC56BEE6CB}" type="pres">
      <dgm:prSet presAssocID="{09C7A438-AB24-486D-990B-45E5BBE27CBE}" presName="right_34_2" presStyleLbl="node1" presStyleIdx="1" presStyleCnt="7">
        <dgm:presLayoutVars>
          <dgm:bulletEnabled val="1"/>
        </dgm:presLayoutVars>
      </dgm:prSet>
      <dgm:spPr/>
    </dgm:pt>
    <dgm:pt modelId="{104A7883-925D-48B3-A1A9-8B50A5FCB528}" type="pres">
      <dgm:prSet presAssocID="{09C7A438-AB24-486D-990B-45E5BBE27CBE}" presName="right_34_3" presStyleLbl="node1" presStyleIdx="2" presStyleCnt="7">
        <dgm:presLayoutVars>
          <dgm:bulletEnabled val="1"/>
        </dgm:presLayoutVars>
      </dgm:prSet>
      <dgm:spPr/>
    </dgm:pt>
    <dgm:pt modelId="{3D7D9282-9946-4EDA-829F-1B9DEF3A29BE}" type="pres">
      <dgm:prSet presAssocID="{09C7A438-AB24-486D-990B-45E5BBE27CBE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DBF52-D01F-4CD5-94F8-94F88E4397FE}" type="pres">
      <dgm:prSet presAssocID="{09C7A438-AB24-486D-990B-45E5BBE27CBE}" presName="left_34_1" presStyleLbl="node1" presStyleIdx="4" presStyleCnt="7">
        <dgm:presLayoutVars>
          <dgm:bulletEnabled val="1"/>
        </dgm:presLayoutVars>
      </dgm:prSet>
      <dgm:spPr/>
    </dgm:pt>
    <dgm:pt modelId="{9D82FDE9-109F-40AD-86CF-D2B8C8A64453}" type="pres">
      <dgm:prSet presAssocID="{09C7A438-AB24-486D-990B-45E5BBE27CBE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1DBCE-2877-4F20-A691-A4B04B94D70E}" type="pres">
      <dgm:prSet presAssocID="{09C7A438-AB24-486D-990B-45E5BBE27CBE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971CF-971A-4546-A999-D15745571B6E}" type="presOf" srcId="{B176ADBD-0870-4BC0-83E1-2B647206A672}" destId="{6095D2BE-A39B-4E8B-9A45-67014232B4C5}" srcOrd="0" destOrd="0" presId="urn:microsoft.com/office/officeart/2005/8/layout/balance1"/>
    <dgm:cxn modelId="{D6E0650D-0CD2-42E9-90EB-250C983ADB2D}" type="presOf" srcId="{52070020-470B-4D68-AE29-D0F6B33C5B9B}" destId="{B2DF22E3-D552-46B6-A024-5E0E9886EA1A}" srcOrd="0" destOrd="0" presId="urn:microsoft.com/office/officeart/2005/8/layout/balance1"/>
    <dgm:cxn modelId="{CF532F89-E77F-431E-8E94-49F80E2CE2F1}" type="presOf" srcId="{11012B65-C637-470F-9E03-BF9631726D5F}" destId="{9D82FDE9-109F-40AD-86CF-D2B8C8A64453}" srcOrd="0" destOrd="0" presId="urn:microsoft.com/office/officeart/2005/8/layout/balance1"/>
    <dgm:cxn modelId="{F48DFC5D-315C-4634-AD98-D8A83E290905}" srcId="{B176ADBD-0870-4BC0-83E1-2B647206A672}" destId="{46FA619F-DF53-4F60-A27C-1B94D915A3B4}" srcOrd="2" destOrd="0" parTransId="{E781EDE4-EEC1-4363-8C5B-A334BBB7A8BA}" sibTransId="{911FDF2F-5CED-4FDD-9C03-6230F6817E89}"/>
    <dgm:cxn modelId="{168AF9F8-45E2-4E55-9A6A-08E5F58899FA}" type="presOf" srcId="{9EC61B79-9B1C-4F25-96B9-058F67434664}" destId="{CAD70CDA-97CD-4D07-B1BD-40184FE80337}" srcOrd="0" destOrd="0" presId="urn:microsoft.com/office/officeart/2005/8/layout/balance1"/>
    <dgm:cxn modelId="{B148639E-DC0F-453A-8C8F-0384F6298EFC}" type="presOf" srcId="{FBE766FF-19C0-453B-909E-6FCDE4A9E2BB}" destId="{3D7D9282-9946-4EDA-829F-1B9DEF3A29BE}" srcOrd="0" destOrd="0" presId="urn:microsoft.com/office/officeart/2005/8/layout/balance1"/>
    <dgm:cxn modelId="{F9DF8DA4-9F82-48C2-B653-E983126E9E0B}" srcId="{9EC61B79-9B1C-4F25-96B9-058F67434664}" destId="{11012B65-C637-470F-9E03-BF9631726D5F}" srcOrd="1" destOrd="0" parTransId="{7FACD993-D0A3-4498-8E6D-40932FAA57E0}" sibTransId="{D5A58A37-2191-4D8D-9E43-26BCC5E6D243}"/>
    <dgm:cxn modelId="{FB1D938D-18C1-4A91-A13E-62EC12820E33}" type="presOf" srcId="{C901EF8A-7F93-4DBE-9A0D-8FD0431BF66B}" destId="{B4CDBF52-D01F-4CD5-94F8-94F88E4397FE}" srcOrd="0" destOrd="0" presId="urn:microsoft.com/office/officeart/2005/8/layout/balance1"/>
    <dgm:cxn modelId="{D930736F-5E88-4A76-A054-632C0A51E8C1}" type="presOf" srcId="{09C7A438-AB24-486D-990B-45E5BBE27CBE}" destId="{F6F4F93B-16AB-41EF-9ED1-FC3117133122}" srcOrd="0" destOrd="0" presId="urn:microsoft.com/office/officeart/2005/8/layout/balance1"/>
    <dgm:cxn modelId="{ED71598F-F7C0-476C-9F7C-1DE6D2103FD4}" srcId="{B176ADBD-0870-4BC0-83E1-2B647206A672}" destId="{52070020-470B-4D68-AE29-D0F6B33C5B9B}" srcOrd="0" destOrd="0" parTransId="{095AA0BE-C211-4108-A074-132B81AFF3B0}" sibTransId="{A2B2A45C-191F-4FED-86FA-3F89A9F3997F}"/>
    <dgm:cxn modelId="{508C6FC0-B143-4BD6-AB08-8E697280920B}" type="presOf" srcId="{46FA619F-DF53-4F60-A27C-1B94D915A3B4}" destId="{104A7883-925D-48B3-A1A9-8B50A5FCB528}" srcOrd="0" destOrd="0" presId="urn:microsoft.com/office/officeart/2005/8/layout/balance1"/>
    <dgm:cxn modelId="{B441826F-780B-4AB4-AB5D-752E98D5E7BD}" srcId="{B176ADBD-0870-4BC0-83E1-2B647206A672}" destId="{FBE766FF-19C0-453B-909E-6FCDE4A9E2BB}" srcOrd="3" destOrd="0" parTransId="{1F028B57-A7F0-4894-A530-F7476A9FF24E}" sibTransId="{3149E368-0CD1-42E9-ABAB-340B2A08144F}"/>
    <dgm:cxn modelId="{88B93442-BBB7-4C3E-BBF0-6359CEF9C67C}" srcId="{09C7A438-AB24-486D-990B-45E5BBE27CBE}" destId="{9EC61B79-9B1C-4F25-96B9-058F67434664}" srcOrd="0" destOrd="0" parTransId="{149BF556-7029-49EA-880E-A85D9E737649}" sibTransId="{29869986-E363-4DBB-B227-F0ABFB2F3195}"/>
    <dgm:cxn modelId="{C1BF4EBE-69A3-41C4-BF1D-223987DD76A8}" srcId="{9EC61B79-9B1C-4F25-96B9-058F67434664}" destId="{E232499E-66DC-4722-87B8-3D05FF9050B2}" srcOrd="2" destOrd="0" parTransId="{FE618A55-06D2-4D45-8D3E-B1506A8B6911}" sibTransId="{1D5D349F-1CB5-47F7-ABD1-4C593EC2BBD7}"/>
    <dgm:cxn modelId="{A016373F-8987-47E9-A46F-52E09C6D8FC3}" srcId="{B176ADBD-0870-4BC0-83E1-2B647206A672}" destId="{E5E77D29-246A-4C84-95CD-790407C84EFA}" srcOrd="1" destOrd="0" parTransId="{FAA646FD-7735-4ADC-A7FF-4CDE97E56569}" sibTransId="{ADBF106C-FACA-4CDA-8FC6-00B0D0D0F346}"/>
    <dgm:cxn modelId="{300D0579-6FC1-45F1-A65C-2A888F526DF8}" srcId="{9EC61B79-9B1C-4F25-96B9-058F67434664}" destId="{C901EF8A-7F93-4DBE-9A0D-8FD0431BF66B}" srcOrd="0" destOrd="0" parTransId="{E7AFF771-FF40-43F6-963B-6F3B72ABFDB9}" sibTransId="{B4A6E149-9964-4731-974B-E5E60BDB977A}"/>
    <dgm:cxn modelId="{9675E7A5-E759-4E36-9346-5498071567DA}" type="presOf" srcId="{E232499E-66DC-4722-87B8-3D05FF9050B2}" destId="{4DE1DBCE-2877-4F20-A691-A4B04B94D70E}" srcOrd="0" destOrd="0" presId="urn:microsoft.com/office/officeart/2005/8/layout/balance1"/>
    <dgm:cxn modelId="{6A3B42FF-F10B-492D-B964-10EE2424995E}" type="presOf" srcId="{E5E77D29-246A-4C84-95CD-790407C84EFA}" destId="{4E2E2B40-BDFB-4005-BEBC-F3CC56BEE6CB}" srcOrd="0" destOrd="0" presId="urn:microsoft.com/office/officeart/2005/8/layout/balance1"/>
    <dgm:cxn modelId="{773FDA74-800D-40BC-B488-70BBF5378D2C}" srcId="{09C7A438-AB24-486D-990B-45E5BBE27CBE}" destId="{B176ADBD-0870-4BC0-83E1-2B647206A672}" srcOrd="1" destOrd="0" parTransId="{10937F4D-6C6A-4972-9E61-99194C06F68C}" sibTransId="{B998167E-A9E3-4CF1-B7D1-8FB4D4AC934C}"/>
    <dgm:cxn modelId="{F8301618-26F2-4EFD-9E8E-54635778F261}" type="presParOf" srcId="{F6F4F93B-16AB-41EF-9ED1-FC3117133122}" destId="{17C72AC7-A6E1-43DF-A346-EDB31C6E578D}" srcOrd="0" destOrd="0" presId="urn:microsoft.com/office/officeart/2005/8/layout/balance1"/>
    <dgm:cxn modelId="{DABE932D-12AE-4E34-ACED-5B4222926C27}" type="presParOf" srcId="{F6F4F93B-16AB-41EF-9ED1-FC3117133122}" destId="{AE7B472F-605A-4517-A88E-52A5AFC3352A}" srcOrd="1" destOrd="0" presId="urn:microsoft.com/office/officeart/2005/8/layout/balance1"/>
    <dgm:cxn modelId="{B8CD3E10-78CD-494C-AEBD-1D867059CF28}" type="presParOf" srcId="{AE7B472F-605A-4517-A88E-52A5AFC3352A}" destId="{CAD70CDA-97CD-4D07-B1BD-40184FE80337}" srcOrd="0" destOrd="0" presId="urn:microsoft.com/office/officeart/2005/8/layout/balance1"/>
    <dgm:cxn modelId="{EA931B88-42F8-4F38-866D-83827BB0EE51}" type="presParOf" srcId="{AE7B472F-605A-4517-A88E-52A5AFC3352A}" destId="{6095D2BE-A39B-4E8B-9A45-67014232B4C5}" srcOrd="1" destOrd="0" presId="urn:microsoft.com/office/officeart/2005/8/layout/balance1"/>
    <dgm:cxn modelId="{6B1F8CF0-6BB2-4759-A2E9-553445DE478D}" type="presParOf" srcId="{F6F4F93B-16AB-41EF-9ED1-FC3117133122}" destId="{DED0D6FC-0352-4A82-BCD9-A0F33A34AFEB}" srcOrd="2" destOrd="0" presId="urn:microsoft.com/office/officeart/2005/8/layout/balance1"/>
    <dgm:cxn modelId="{7C890FD0-C46F-40AE-949B-27C3C88D137F}" type="presParOf" srcId="{DED0D6FC-0352-4A82-BCD9-A0F33A34AFEB}" destId="{62A3C1EC-ED8B-43D1-A531-54D6751477CE}" srcOrd="0" destOrd="0" presId="urn:microsoft.com/office/officeart/2005/8/layout/balance1"/>
    <dgm:cxn modelId="{C0C1D9F4-1F52-4846-9CBA-274936B0506C}" type="presParOf" srcId="{DED0D6FC-0352-4A82-BCD9-A0F33A34AFEB}" destId="{7EE9E484-C08F-474B-97A4-9158A8892CFA}" srcOrd="1" destOrd="0" presId="urn:microsoft.com/office/officeart/2005/8/layout/balance1"/>
    <dgm:cxn modelId="{5AC4E24C-762D-4B2C-AA3A-0DA33B96733A}" type="presParOf" srcId="{DED0D6FC-0352-4A82-BCD9-A0F33A34AFEB}" destId="{1C83DDA4-5E58-4C90-B120-7C59572255C4}" srcOrd="2" destOrd="0" presId="urn:microsoft.com/office/officeart/2005/8/layout/balance1"/>
    <dgm:cxn modelId="{2644BFD5-E852-48FA-9E8D-2D85E2CC0340}" type="presParOf" srcId="{DED0D6FC-0352-4A82-BCD9-A0F33A34AFEB}" destId="{B2DF22E3-D552-46B6-A024-5E0E9886EA1A}" srcOrd="3" destOrd="0" presId="urn:microsoft.com/office/officeart/2005/8/layout/balance1"/>
    <dgm:cxn modelId="{D48A2662-4091-418D-9B32-32C24A0D88BC}" type="presParOf" srcId="{DED0D6FC-0352-4A82-BCD9-A0F33A34AFEB}" destId="{4E2E2B40-BDFB-4005-BEBC-F3CC56BEE6CB}" srcOrd="4" destOrd="0" presId="urn:microsoft.com/office/officeart/2005/8/layout/balance1"/>
    <dgm:cxn modelId="{7821C9B3-9F1D-41F3-8687-F51B4FFA432F}" type="presParOf" srcId="{DED0D6FC-0352-4A82-BCD9-A0F33A34AFEB}" destId="{104A7883-925D-48B3-A1A9-8B50A5FCB528}" srcOrd="5" destOrd="0" presId="urn:microsoft.com/office/officeart/2005/8/layout/balance1"/>
    <dgm:cxn modelId="{97DFFA11-D1DF-4A93-B019-73631B6CC2DB}" type="presParOf" srcId="{DED0D6FC-0352-4A82-BCD9-A0F33A34AFEB}" destId="{3D7D9282-9946-4EDA-829F-1B9DEF3A29BE}" srcOrd="6" destOrd="0" presId="urn:microsoft.com/office/officeart/2005/8/layout/balance1"/>
    <dgm:cxn modelId="{C7B4D8BF-8C4C-49E4-A495-9D54B8760108}" type="presParOf" srcId="{DED0D6FC-0352-4A82-BCD9-A0F33A34AFEB}" destId="{B4CDBF52-D01F-4CD5-94F8-94F88E4397FE}" srcOrd="7" destOrd="0" presId="urn:microsoft.com/office/officeart/2005/8/layout/balance1"/>
    <dgm:cxn modelId="{387E8E3B-0280-403E-895E-0372570EBC34}" type="presParOf" srcId="{DED0D6FC-0352-4A82-BCD9-A0F33A34AFEB}" destId="{9D82FDE9-109F-40AD-86CF-D2B8C8A64453}" srcOrd="8" destOrd="0" presId="urn:microsoft.com/office/officeart/2005/8/layout/balance1"/>
    <dgm:cxn modelId="{1DE3E4C8-15A0-4906-8C51-7F20BC4CD486}" type="presParOf" srcId="{DED0D6FC-0352-4A82-BCD9-A0F33A34AFEB}" destId="{4DE1DBCE-2877-4F20-A691-A4B04B94D70E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C32F3D-8EF2-4D4A-B41B-B5308AC60D8D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</dgm:pt>
    <dgm:pt modelId="{8F65254E-B8C1-4E75-8096-0D1C731AB8DD}">
      <dgm:prSet phldrT="[Text]"/>
      <dgm:spPr/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62267108-C206-4F84-9EF4-83854AC74891}" type="parTrans" cxnId="{6B18B549-FE41-420B-A784-928798ABDD8A}">
      <dgm:prSet/>
      <dgm:spPr/>
      <dgm:t>
        <a:bodyPr/>
        <a:lstStyle/>
        <a:p>
          <a:endParaRPr lang="en-US"/>
        </a:p>
      </dgm:t>
    </dgm:pt>
    <dgm:pt modelId="{0F0304AD-BE8A-4901-BEE8-67D3BE39E0EC}" type="sibTrans" cxnId="{6B18B549-FE41-420B-A784-928798ABDD8A}">
      <dgm:prSet/>
      <dgm:spPr/>
      <dgm:t>
        <a:bodyPr/>
        <a:lstStyle/>
        <a:p>
          <a:endParaRPr lang="en-US"/>
        </a:p>
      </dgm:t>
    </dgm:pt>
    <dgm:pt modelId="{AA650DC9-007A-48FB-B8FC-023D6193A348}">
      <dgm:prSet phldrT="[Text]"/>
      <dgm:spPr/>
      <dgm:t>
        <a:bodyPr/>
        <a:lstStyle/>
        <a:p>
          <a:r>
            <a:rPr lang="en-US" dirty="0" smtClean="0"/>
            <a:t>Villain</a:t>
          </a:r>
          <a:endParaRPr lang="en-US" dirty="0"/>
        </a:p>
      </dgm:t>
    </dgm:pt>
    <dgm:pt modelId="{5E8C905A-97FF-4B63-BB7F-A1E186E7E69E}" type="parTrans" cxnId="{65DB43C9-55B7-42B2-AFDA-30FBB6108FBE}">
      <dgm:prSet/>
      <dgm:spPr/>
      <dgm:t>
        <a:bodyPr/>
        <a:lstStyle/>
        <a:p>
          <a:endParaRPr lang="en-US"/>
        </a:p>
      </dgm:t>
    </dgm:pt>
    <dgm:pt modelId="{DAC1C956-E107-4600-8FB3-45A7EC77FD65}" type="sibTrans" cxnId="{65DB43C9-55B7-42B2-AFDA-30FBB6108FBE}">
      <dgm:prSet/>
      <dgm:spPr/>
      <dgm:t>
        <a:bodyPr/>
        <a:lstStyle/>
        <a:p>
          <a:endParaRPr lang="en-US"/>
        </a:p>
      </dgm:t>
    </dgm:pt>
    <dgm:pt modelId="{57F106BB-AF1A-43CB-9515-C1EF0E713592}" type="pres">
      <dgm:prSet presAssocID="{96C32F3D-8EF2-4D4A-B41B-B5308AC60D8D}" presName="diagram" presStyleCnt="0">
        <dgm:presLayoutVars>
          <dgm:dir/>
          <dgm:resizeHandles val="exact"/>
        </dgm:presLayoutVars>
      </dgm:prSet>
      <dgm:spPr/>
    </dgm:pt>
    <dgm:pt modelId="{2A49CBA0-1F32-4CE7-B3B2-2648A6269025}" type="pres">
      <dgm:prSet presAssocID="{8F65254E-B8C1-4E75-8096-0D1C731AB8D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ECCB1-9EF6-44B3-8127-737E3FF4CE2C}" type="pres">
      <dgm:prSet presAssocID="{AA650DC9-007A-48FB-B8FC-023D6193A34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30F24C-19C1-4752-B72B-4AC1CD5406D6}" type="presOf" srcId="{96C32F3D-8EF2-4D4A-B41B-B5308AC60D8D}" destId="{57F106BB-AF1A-43CB-9515-C1EF0E713592}" srcOrd="0" destOrd="0" presId="urn:microsoft.com/office/officeart/2005/8/layout/arrow5"/>
    <dgm:cxn modelId="{65DB43C9-55B7-42B2-AFDA-30FBB6108FBE}" srcId="{96C32F3D-8EF2-4D4A-B41B-B5308AC60D8D}" destId="{AA650DC9-007A-48FB-B8FC-023D6193A348}" srcOrd="1" destOrd="0" parTransId="{5E8C905A-97FF-4B63-BB7F-A1E186E7E69E}" sibTransId="{DAC1C956-E107-4600-8FB3-45A7EC77FD65}"/>
    <dgm:cxn modelId="{6B18B549-FE41-420B-A784-928798ABDD8A}" srcId="{96C32F3D-8EF2-4D4A-B41B-B5308AC60D8D}" destId="{8F65254E-B8C1-4E75-8096-0D1C731AB8DD}" srcOrd="0" destOrd="0" parTransId="{62267108-C206-4F84-9EF4-83854AC74891}" sibTransId="{0F0304AD-BE8A-4901-BEE8-67D3BE39E0EC}"/>
    <dgm:cxn modelId="{EE1107DE-01C7-4D15-A9EF-9DD1E43850CA}" type="presOf" srcId="{AA650DC9-007A-48FB-B8FC-023D6193A348}" destId="{B51ECCB1-9EF6-44B3-8127-737E3FF4CE2C}" srcOrd="0" destOrd="0" presId="urn:microsoft.com/office/officeart/2005/8/layout/arrow5"/>
    <dgm:cxn modelId="{9E986A80-8040-4820-9023-355B7601B608}" type="presOf" srcId="{8F65254E-B8C1-4E75-8096-0D1C731AB8DD}" destId="{2A49CBA0-1F32-4CE7-B3B2-2648A6269025}" srcOrd="0" destOrd="0" presId="urn:microsoft.com/office/officeart/2005/8/layout/arrow5"/>
    <dgm:cxn modelId="{CAFE11B7-883F-44B1-B6D7-3CEECAA9D1BC}" type="presParOf" srcId="{57F106BB-AF1A-43CB-9515-C1EF0E713592}" destId="{2A49CBA0-1F32-4CE7-B3B2-2648A6269025}" srcOrd="0" destOrd="0" presId="urn:microsoft.com/office/officeart/2005/8/layout/arrow5"/>
    <dgm:cxn modelId="{9916D914-5540-4388-96ED-BFAE708CB9D7}" type="presParOf" srcId="{57F106BB-AF1A-43CB-9515-C1EF0E713592}" destId="{B51ECCB1-9EF6-44B3-8127-737E3FF4CE2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C7E2AF-9379-4DDB-91EE-287E1C4EE46F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9F1ECB6F-CDF0-48CD-A3F4-58ECDE780AB1}">
      <dgm:prSet phldrT="[Text]"/>
      <dgm:spPr/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732C254E-011D-422E-B2BB-E27C4B5DB458}" type="parTrans" cxnId="{266B3CB5-E6DA-4200-9BA8-64FADDFB1165}">
      <dgm:prSet/>
      <dgm:spPr/>
      <dgm:t>
        <a:bodyPr/>
        <a:lstStyle/>
        <a:p>
          <a:endParaRPr lang="en-US"/>
        </a:p>
      </dgm:t>
    </dgm:pt>
    <dgm:pt modelId="{05F15C77-A864-49AE-A2EA-FABEE5539E47}" type="sibTrans" cxnId="{266B3CB5-E6DA-4200-9BA8-64FADDFB1165}">
      <dgm:prSet/>
      <dgm:spPr/>
      <dgm:t>
        <a:bodyPr/>
        <a:lstStyle/>
        <a:p>
          <a:endParaRPr lang="en-US"/>
        </a:p>
      </dgm:t>
    </dgm:pt>
    <dgm:pt modelId="{D6F5B2A8-2833-499A-8A81-F7DBE0B55EC5}">
      <dgm:prSet phldrT="[Text]"/>
      <dgm:spPr/>
      <dgm:t>
        <a:bodyPr/>
        <a:lstStyle/>
        <a:p>
          <a:r>
            <a:rPr lang="en-US" dirty="0" smtClean="0"/>
            <a:t>Helper</a:t>
          </a:r>
          <a:endParaRPr lang="en-US" dirty="0"/>
        </a:p>
      </dgm:t>
    </dgm:pt>
    <dgm:pt modelId="{3A0C0E59-6D9E-4430-BAC0-11C4E8902928}" type="parTrans" cxnId="{5843AD9E-FD4F-4209-88F4-1ED7A9CAB3A1}">
      <dgm:prSet/>
      <dgm:spPr/>
      <dgm:t>
        <a:bodyPr/>
        <a:lstStyle/>
        <a:p>
          <a:endParaRPr lang="en-US"/>
        </a:p>
      </dgm:t>
    </dgm:pt>
    <dgm:pt modelId="{59BB61EE-E6DD-4F54-8A5E-A11513B0CD03}" type="sibTrans" cxnId="{5843AD9E-FD4F-4209-88F4-1ED7A9CAB3A1}">
      <dgm:prSet/>
      <dgm:spPr/>
      <dgm:t>
        <a:bodyPr/>
        <a:lstStyle/>
        <a:p>
          <a:endParaRPr lang="en-US"/>
        </a:p>
      </dgm:t>
    </dgm:pt>
    <dgm:pt modelId="{3ADD0949-8D0A-4268-BF48-D9C36CB94579}" type="pres">
      <dgm:prSet presAssocID="{17C7E2AF-9379-4DDB-91EE-287E1C4EE4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1C7F56-405A-4F34-9ADC-E75CB8AC5285}" type="pres">
      <dgm:prSet presAssocID="{9F1ECB6F-CDF0-48CD-A3F4-58ECDE780AB1}" presName="gear1" presStyleLbl="node1" presStyleIdx="0" presStyleCnt="2" custScaleX="136193" custScaleY="134091" custLinFactNeighborX="15057" custLinFactNeighborY="119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96117-8D6E-410C-B1B9-4C9B351BACED}" type="pres">
      <dgm:prSet presAssocID="{9F1ECB6F-CDF0-48CD-A3F4-58ECDE780AB1}" presName="gear1srcNode" presStyleLbl="node1" presStyleIdx="0" presStyleCnt="2"/>
      <dgm:spPr/>
      <dgm:t>
        <a:bodyPr/>
        <a:lstStyle/>
        <a:p>
          <a:endParaRPr lang="en-US"/>
        </a:p>
      </dgm:t>
    </dgm:pt>
    <dgm:pt modelId="{BC12ED7D-DA5A-4ADB-AE5B-BA22B4945AA1}" type="pres">
      <dgm:prSet presAssocID="{9F1ECB6F-CDF0-48CD-A3F4-58ECDE780AB1}" presName="gear1dstNode" presStyleLbl="node1" presStyleIdx="0" presStyleCnt="2"/>
      <dgm:spPr/>
      <dgm:t>
        <a:bodyPr/>
        <a:lstStyle/>
        <a:p>
          <a:endParaRPr lang="en-US"/>
        </a:p>
      </dgm:t>
    </dgm:pt>
    <dgm:pt modelId="{95558EE3-67ED-4721-A8FA-CBB211993D6D}" type="pres">
      <dgm:prSet presAssocID="{D6F5B2A8-2833-499A-8A81-F7DBE0B55EC5}" presName="gear2" presStyleLbl="node1" presStyleIdx="1" presStyleCnt="2" custScaleX="181094" custScaleY="1615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CBE91-61AF-4BFD-969D-44AC91A4484C}" type="pres">
      <dgm:prSet presAssocID="{D6F5B2A8-2833-499A-8A81-F7DBE0B55EC5}" presName="gear2srcNode" presStyleLbl="node1" presStyleIdx="1" presStyleCnt="2"/>
      <dgm:spPr/>
      <dgm:t>
        <a:bodyPr/>
        <a:lstStyle/>
        <a:p>
          <a:endParaRPr lang="en-US"/>
        </a:p>
      </dgm:t>
    </dgm:pt>
    <dgm:pt modelId="{D6A44A62-DFB1-49E5-9C68-A23D2B873513}" type="pres">
      <dgm:prSet presAssocID="{D6F5B2A8-2833-499A-8A81-F7DBE0B55EC5}" presName="gear2dstNode" presStyleLbl="node1" presStyleIdx="1" presStyleCnt="2"/>
      <dgm:spPr/>
      <dgm:t>
        <a:bodyPr/>
        <a:lstStyle/>
        <a:p>
          <a:endParaRPr lang="en-US"/>
        </a:p>
      </dgm:t>
    </dgm:pt>
    <dgm:pt modelId="{C82E3EA3-6006-4128-A23B-8EE0ACE307D3}" type="pres">
      <dgm:prSet presAssocID="{05F15C77-A864-49AE-A2EA-FABEE5539E47}" presName="connector1" presStyleLbl="sibTrans2D1" presStyleIdx="0" presStyleCnt="2" custScaleX="105099" custScaleY="121730" custLinFactNeighborX="18101" custLinFactNeighborY="9395"/>
      <dgm:spPr/>
      <dgm:t>
        <a:bodyPr/>
        <a:lstStyle/>
        <a:p>
          <a:endParaRPr lang="en-US"/>
        </a:p>
      </dgm:t>
    </dgm:pt>
    <dgm:pt modelId="{A1546F1C-EB28-4743-8EBF-E56DED3BFE88}" type="pres">
      <dgm:prSet presAssocID="{59BB61EE-E6DD-4F54-8A5E-A11513B0CD03}" presName="connector2" presStyleLbl="sibTrans2D1" presStyleIdx="1" presStyleCnt="2" custLinFactNeighborX="-16564" custLinFactNeighborY="-6795"/>
      <dgm:spPr/>
      <dgm:t>
        <a:bodyPr/>
        <a:lstStyle/>
        <a:p>
          <a:endParaRPr lang="en-US"/>
        </a:p>
      </dgm:t>
    </dgm:pt>
  </dgm:ptLst>
  <dgm:cxnLst>
    <dgm:cxn modelId="{67518651-E316-4B8A-A1E2-763D12D24CC5}" type="presOf" srcId="{D6F5B2A8-2833-499A-8A81-F7DBE0B55EC5}" destId="{D6A44A62-DFB1-49E5-9C68-A23D2B873513}" srcOrd="2" destOrd="0" presId="urn:microsoft.com/office/officeart/2005/8/layout/gear1"/>
    <dgm:cxn modelId="{F19A6E48-AAC2-4427-BDE3-020D88FB2CBB}" type="presOf" srcId="{D6F5B2A8-2833-499A-8A81-F7DBE0B55EC5}" destId="{727CBE91-61AF-4BFD-969D-44AC91A4484C}" srcOrd="1" destOrd="0" presId="urn:microsoft.com/office/officeart/2005/8/layout/gear1"/>
    <dgm:cxn modelId="{82037B4E-A28F-4F52-B839-52A7FF47D5BE}" type="presOf" srcId="{D6F5B2A8-2833-499A-8A81-F7DBE0B55EC5}" destId="{95558EE3-67ED-4721-A8FA-CBB211993D6D}" srcOrd="0" destOrd="0" presId="urn:microsoft.com/office/officeart/2005/8/layout/gear1"/>
    <dgm:cxn modelId="{D4CD9EFF-62AE-4EED-A6DC-B9A49418446D}" type="presOf" srcId="{9F1ECB6F-CDF0-48CD-A3F4-58ECDE780AB1}" destId="{B11C7F56-405A-4F34-9ADC-E75CB8AC5285}" srcOrd="0" destOrd="0" presId="urn:microsoft.com/office/officeart/2005/8/layout/gear1"/>
    <dgm:cxn modelId="{E89212C7-7FBF-4012-AAA1-08C3D55D05E7}" type="presOf" srcId="{59BB61EE-E6DD-4F54-8A5E-A11513B0CD03}" destId="{A1546F1C-EB28-4743-8EBF-E56DED3BFE88}" srcOrd="0" destOrd="0" presId="urn:microsoft.com/office/officeart/2005/8/layout/gear1"/>
    <dgm:cxn modelId="{A295AEC8-2538-4CE0-9E20-EA55F6ADBA9B}" type="presOf" srcId="{9F1ECB6F-CDF0-48CD-A3F4-58ECDE780AB1}" destId="{BC12ED7D-DA5A-4ADB-AE5B-BA22B4945AA1}" srcOrd="2" destOrd="0" presId="urn:microsoft.com/office/officeart/2005/8/layout/gear1"/>
    <dgm:cxn modelId="{266B3CB5-E6DA-4200-9BA8-64FADDFB1165}" srcId="{17C7E2AF-9379-4DDB-91EE-287E1C4EE46F}" destId="{9F1ECB6F-CDF0-48CD-A3F4-58ECDE780AB1}" srcOrd="0" destOrd="0" parTransId="{732C254E-011D-422E-B2BB-E27C4B5DB458}" sibTransId="{05F15C77-A864-49AE-A2EA-FABEE5539E47}"/>
    <dgm:cxn modelId="{52F5DE08-27AD-44F3-9517-B8EF893FDDC2}" type="presOf" srcId="{17C7E2AF-9379-4DDB-91EE-287E1C4EE46F}" destId="{3ADD0949-8D0A-4268-BF48-D9C36CB94579}" srcOrd="0" destOrd="0" presId="urn:microsoft.com/office/officeart/2005/8/layout/gear1"/>
    <dgm:cxn modelId="{CEAD5CAB-84DD-48B6-85C1-A8213AF6357B}" type="presOf" srcId="{9F1ECB6F-CDF0-48CD-A3F4-58ECDE780AB1}" destId="{3B996117-8D6E-410C-B1B9-4C9B351BACED}" srcOrd="1" destOrd="0" presId="urn:microsoft.com/office/officeart/2005/8/layout/gear1"/>
    <dgm:cxn modelId="{5843AD9E-FD4F-4209-88F4-1ED7A9CAB3A1}" srcId="{17C7E2AF-9379-4DDB-91EE-287E1C4EE46F}" destId="{D6F5B2A8-2833-499A-8A81-F7DBE0B55EC5}" srcOrd="1" destOrd="0" parTransId="{3A0C0E59-6D9E-4430-BAC0-11C4E8902928}" sibTransId="{59BB61EE-E6DD-4F54-8A5E-A11513B0CD03}"/>
    <dgm:cxn modelId="{3128FD54-AB5C-4373-9DEF-EE9EE0DE837E}" type="presOf" srcId="{05F15C77-A864-49AE-A2EA-FABEE5539E47}" destId="{C82E3EA3-6006-4128-A23B-8EE0ACE307D3}" srcOrd="0" destOrd="0" presId="urn:microsoft.com/office/officeart/2005/8/layout/gear1"/>
    <dgm:cxn modelId="{0202CFD4-170A-428F-B29E-EECFBC5219CB}" type="presParOf" srcId="{3ADD0949-8D0A-4268-BF48-D9C36CB94579}" destId="{B11C7F56-405A-4F34-9ADC-E75CB8AC5285}" srcOrd="0" destOrd="0" presId="urn:microsoft.com/office/officeart/2005/8/layout/gear1"/>
    <dgm:cxn modelId="{D4377EA1-568C-46BC-B2AA-C40C90463D28}" type="presParOf" srcId="{3ADD0949-8D0A-4268-BF48-D9C36CB94579}" destId="{3B996117-8D6E-410C-B1B9-4C9B351BACED}" srcOrd="1" destOrd="0" presId="urn:microsoft.com/office/officeart/2005/8/layout/gear1"/>
    <dgm:cxn modelId="{849B9661-333D-4519-967C-473ECD139B2A}" type="presParOf" srcId="{3ADD0949-8D0A-4268-BF48-D9C36CB94579}" destId="{BC12ED7D-DA5A-4ADB-AE5B-BA22B4945AA1}" srcOrd="2" destOrd="0" presId="urn:microsoft.com/office/officeart/2005/8/layout/gear1"/>
    <dgm:cxn modelId="{C0FF32A5-45DE-4A1A-BB6E-6D5D82687958}" type="presParOf" srcId="{3ADD0949-8D0A-4268-BF48-D9C36CB94579}" destId="{95558EE3-67ED-4721-A8FA-CBB211993D6D}" srcOrd="3" destOrd="0" presId="urn:microsoft.com/office/officeart/2005/8/layout/gear1"/>
    <dgm:cxn modelId="{84FB8A26-CE55-4BEE-806A-17F31697EAB6}" type="presParOf" srcId="{3ADD0949-8D0A-4268-BF48-D9C36CB94579}" destId="{727CBE91-61AF-4BFD-969D-44AC91A4484C}" srcOrd="4" destOrd="0" presId="urn:microsoft.com/office/officeart/2005/8/layout/gear1"/>
    <dgm:cxn modelId="{688A7263-B6A3-4104-8727-A4922E90FE4F}" type="presParOf" srcId="{3ADD0949-8D0A-4268-BF48-D9C36CB94579}" destId="{D6A44A62-DFB1-49E5-9C68-A23D2B873513}" srcOrd="5" destOrd="0" presId="urn:microsoft.com/office/officeart/2005/8/layout/gear1"/>
    <dgm:cxn modelId="{13547CF2-C236-4300-9BAE-7AB8BCBBFE7A}" type="presParOf" srcId="{3ADD0949-8D0A-4268-BF48-D9C36CB94579}" destId="{C82E3EA3-6006-4128-A23B-8EE0ACE307D3}" srcOrd="6" destOrd="0" presId="urn:microsoft.com/office/officeart/2005/8/layout/gear1"/>
    <dgm:cxn modelId="{2DE6D51E-07EA-4FDF-A207-366DCDEFE3AE}" type="presParOf" srcId="{3ADD0949-8D0A-4268-BF48-D9C36CB94579}" destId="{A1546F1C-EB28-4743-8EBF-E56DED3BFE88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799695-7FFC-41FD-8BED-DA8427D854BC}" type="doc">
      <dgm:prSet loTypeId="urn:microsoft.com/office/officeart/2005/8/layout/gear1" loCatId="relationship" qsTypeId="urn:microsoft.com/office/officeart/2005/8/quickstyle/simple4" qsCatId="simple" csTypeId="urn:microsoft.com/office/officeart/2005/8/colors/colorful5" csCatId="colorful" phldr="1"/>
      <dgm:spPr/>
    </dgm:pt>
    <dgm:pt modelId="{4C574A01-4D68-4FC5-8851-84FB351D1D95}">
      <dgm:prSet phldrT="[Text]"/>
      <dgm:spPr/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7CDEDFD1-628B-493D-A839-4BE88516729A}" type="parTrans" cxnId="{3D99C621-ACBC-4A9B-AA5E-705C25582355}">
      <dgm:prSet/>
      <dgm:spPr/>
      <dgm:t>
        <a:bodyPr/>
        <a:lstStyle/>
        <a:p>
          <a:endParaRPr lang="en-US"/>
        </a:p>
      </dgm:t>
    </dgm:pt>
    <dgm:pt modelId="{D39681EF-C58A-4535-938C-A716CBE5E9E7}" type="sibTrans" cxnId="{3D99C621-ACBC-4A9B-AA5E-705C25582355}">
      <dgm:prSet/>
      <dgm:spPr/>
      <dgm:t>
        <a:bodyPr/>
        <a:lstStyle/>
        <a:p>
          <a:endParaRPr lang="en-US"/>
        </a:p>
      </dgm:t>
    </dgm:pt>
    <dgm:pt modelId="{1B0967F4-348B-43D5-96ED-0AD4061F149A}">
      <dgm:prSet phldrT="[Text]"/>
      <dgm:spPr/>
      <dgm:t>
        <a:bodyPr/>
        <a:lstStyle/>
        <a:p>
          <a:r>
            <a:rPr lang="en-US" dirty="0" smtClean="0"/>
            <a:t>Friend</a:t>
          </a:r>
          <a:endParaRPr lang="en-US" dirty="0"/>
        </a:p>
      </dgm:t>
    </dgm:pt>
    <dgm:pt modelId="{C1424FF8-B626-4403-A9BC-86742E3386A4}" type="parTrans" cxnId="{6BE61EA8-B63A-4FEA-8075-5FDDE62427F5}">
      <dgm:prSet/>
      <dgm:spPr/>
      <dgm:t>
        <a:bodyPr/>
        <a:lstStyle/>
        <a:p>
          <a:endParaRPr lang="en-US"/>
        </a:p>
      </dgm:t>
    </dgm:pt>
    <dgm:pt modelId="{8A75418F-0A91-4C68-AD8B-524831E5BDC0}" type="sibTrans" cxnId="{6BE61EA8-B63A-4FEA-8075-5FDDE62427F5}">
      <dgm:prSet/>
      <dgm:spPr/>
      <dgm:t>
        <a:bodyPr/>
        <a:lstStyle/>
        <a:p>
          <a:endParaRPr lang="en-US"/>
        </a:p>
      </dgm:t>
    </dgm:pt>
    <dgm:pt modelId="{3B510623-61E2-4765-A06F-B0392A440609}" type="pres">
      <dgm:prSet presAssocID="{A2799695-7FFC-41FD-8BED-DA8427D854B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762EC51-371D-4557-964A-4144421CD5B6}" type="pres">
      <dgm:prSet presAssocID="{4C574A01-4D68-4FC5-8851-84FB351D1D95}" presName="gear1" presStyleLbl="node1" presStyleIdx="0" presStyleCnt="2" custScaleX="150000" custScaleY="138636" custLinFactNeighborX="5089" custLinFactNeighborY="-37624">
        <dgm:presLayoutVars>
          <dgm:chMax val="1"/>
          <dgm:bulletEnabled val="1"/>
        </dgm:presLayoutVars>
      </dgm:prSet>
      <dgm:spPr/>
    </dgm:pt>
    <dgm:pt modelId="{21D0EA20-2DA6-40E5-85D7-08145A92AA70}" type="pres">
      <dgm:prSet presAssocID="{4C574A01-4D68-4FC5-8851-84FB351D1D95}" presName="gear1srcNode" presStyleLbl="node1" presStyleIdx="0" presStyleCnt="2"/>
      <dgm:spPr/>
    </dgm:pt>
    <dgm:pt modelId="{33A734AD-C3E5-4E49-B1EA-01B78B3EFBAB}" type="pres">
      <dgm:prSet presAssocID="{4C574A01-4D68-4FC5-8851-84FB351D1D95}" presName="gear1dstNode" presStyleLbl="node1" presStyleIdx="0" presStyleCnt="2"/>
      <dgm:spPr/>
    </dgm:pt>
    <dgm:pt modelId="{EB70691C-0894-4293-B9AE-16A62F0D3098}" type="pres">
      <dgm:prSet presAssocID="{1B0967F4-348B-43D5-96ED-0AD4061F149A}" presName="gear2" presStyleLbl="node1" presStyleIdx="1" presStyleCnt="2" custLinFactNeighborX="-20747" custLinFactNeighborY="427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1F51D-216F-498D-AE0A-6FF1CF3BEA74}" type="pres">
      <dgm:prSet presAssocID="{1B0967F4-348B-43D5-96ED-0AD4061F149A}" presName="gear2srcNode" presStyleLbl="node1" presStyleIdx="1" presStyleCnt="2"/>
      <dgm:spPr/>
    </dgm:pt>
    <dgm:pt modelId="{37B01B94-F4F5-48AA-BEC0-1D49D3B20043}" type="pres">
      <dgm:prSet presAssocID="{1B0967F4-348B-43D5-96ED-0AD4061F149A}" presName="gear2dstNode" presStyleLbl="node1" presStyleIdx="1" presStyleCnt="2"/>
      <dgm:spPr/>
    </dgm:pt>
    <dgm:pt modelId="{C253243E-9E30-4732-ABDA-2FFC3CC52FBE}" type="pres">
      <dgm:prSet presAssocID="{D39681EF-C58A-4535-938C-A716CBE5E9E7}" presName="connector1" presStyleLbl="sibTrans2D1" presStyleIdx="0" presStyleCnt="2" custLinFactNeighborX="20592" custLinFactNeighborY="-29803"/>
      <dgm:spPr/>
    </dgm:pt>
    <dgm:pt modelId="{830E82A6-423F-43BC-BE6D-6FC06860A30B}" type="pres">
      <dgm:prSet presAssocID="{8A75418F-0A91-4C68-AD8B-524831E5BDC0}" presName="connector2" presStyleLbl="sibTrans2D1" presStyleIdx="1" presStyleCnt="2" custAng="2249630" custLinFactNeighborX="-17334" custLinFactNeighborY="33557"/>
      <dgm:spPr/>
    </dgm:pt>
  </dgm:ptLst>
  <dgm:cxnLst>
    <dgm:cxn modelId="{38C6A2DF-68E0-447A-ADFF-D12F5835CC50}" type="presOf" srcId="{4C574A01-4D68-4FC5-8851-84FB351D1D95}" destId="{33A734AD-C3E5-4E49-B1EA-01B78B3EFBAB}" srcOrd="2" destOrd="0" presId="urn:microsoft.com/office/officeart/2005/8/layout/gear1"/>
    <dgm:cxn modelId="{A8AED742-FC3A-4CBA-97D1-5476B0B1772C}" type="presOf" srcId="{A2799695-7FFC-41FD-8BED-DA8427D854BC}" destId="{3B510623-61E2-4765-A06F-B0392A440609}" srcOrd="0" destOrd="0" presId="urn:microsoft.com/office/officeart/2005/8/layout/gear1"/>
    <dgm:cxn modelId="{FB15C56D-0854-41B2-A0BD-8B73ED423BF6}" type="presOf" srcId="{4C574A01-4D68-4FC5-8851-84FB351D1D95}" destId="{21D0EA20-2DA6-40E5-85D7-08145A92AA70}" srcOrd="1" destOrd="0" presId="urn:microsoft.com/office/officeart/2005/8/layout/gear1"/>
    <dgm:cxn modelId="{64F5DE34-C1F1-43B0-993A-34E81D3BC285}" type="presOf" srcId="{1B0967F4-348B-43D5-96ED-0AD4061F149A}" destId="{FBE1F51D-216F-498D-AE0A-6FF1CF3BEA74}" srcOrd="1" destOrd="0" presId="urn:microsoft.com/office/officeart/2005/8/layout/gear1"/>
    <dgm:cxn modelId="{3D99C621-ACBC-4A9B-AA5E-705C25582355}" srcId="{A2799695-7FFC-41FD-8BED-DA8427D854BC}" destId="{4C574A01-4D68-4FC5-8851-84FB351D1D95}" srcOrd="0" destOrd="0" parTransId="{7CDEDFD1-628B-493D-A839-4BE88516729A}" sibTransId="{D39681EF-C58A-4535-938C-A716CBE5E9E7}"/>
    <dgm:cxn modelId="{6CC76024-618E-4955-B183-08751180E200}" type="presOf" srcId="{D39681EF-C58A-4535-938C-A716CBE5E9E7}" destId="{C253243E-9E30-4732-ABDA-2FFC3CC52FBE}" srcOrd="0" destOrd="0" presId="urn:microsoft.com/office/officeart/2005/8/layout/gear1"/>
    <dgm:cxn modelId="{D06FE2F6-67F3-43C5-A33F-37ACFB3ADBFE}" type="presOf" srcId="{8A75418F-0A91-4C68-AD8B-524831E5BDC0}" destId="{830E82A6-423F-43BC-BE6D-6FC06860A30B}" srcOrd="0" destOrd="0" presId="urn:microsoft.com/office/officeart/2005/8/layout/gear1"/>
    <dgm:cxn modelId="{DFD6A32E-4760-4134-AC2F-8D903DB5666C}" type="presOf" srcId="{1B0967F4-348B-43D5-96ED-0AD4061F149A}" destId="{37B01B94-F4F5-48AA-BEC0-1D49D3B20043}" srcOrd="2" destOrd="0" presId="urn:microsoft.com/office/officeart/2005/8/layout/gear1"/>
    <dgm:cxn modelId="{6BE61EA8-B63A-4FEA-8075-5FDDE62427F5}" srcId="{A2799695-7FFC-41FD-8BED-DA8427D854BC}" destId="{1B0967F4-348B-43D5-96ED-0AD4061F149A}" srcOrd="1" destOrd="0" parTransId="{C1424FF8-B626-4403-A9BC-86742E3386A4}" sibTransId="{8A75418F-0A91-4C68-AD8B-524831E5BDC0}"/>
    <dgm:cxn modelId="{0E239421-E5BC-428D-A1F7-D27B5F692A95}" type="presOf" srcId="{4C574A01-4D68-4FC5-8851-84FB351D1D95}" destId="{4762EC51-371D-4557-964A-4144421CD5B6}" srcOrd="0" destOrd="0" presId="urn:microsoft.com/office/officeart/2005/8/layout/gear1"/>
    <dgm:cxn modelId="{9DDBD2DB-95FE-4B41-BA7C-6A6E43A1D506}" type="presOf" srcId="{1B0967F4-348B-43D5-96ED-0AD4061F149A}" destId="{EB70691C-0894-4293-B9AE-16A62F0D3098}" srcOrd="0" destOrd="0" presId="urn:microsoft.com/office/officeart/2005/8/layout/gear1"/>
    <dgm:cxn modelId="{EE85E275-7091-4C91-8EE6-1C7D276F6B71}" type="presParOf" srcId="{3B510623-61E2-4765-A06F-B0392A440609}" destId="{4762EC51-371D-4557-964A-4144421CD5B6}" srcOrd="0" destOrd="0" presId="urn:microsoft.com/office/officeart/2005/8/layout/gear1"/>
    <dgm:cxn modelId="{88BCB08F-E305-47B5-966B-378CA27BF453}" type="presParOf" srcId="{3B510623-61E2-4765-A06F-B0392A440609}" destId="{21D0EA20-2DA6-40E5-85D7-08145A92AA70}" srcOrd="1" destOrd="0" presId="urn:microsoft.com/office/officeart/2005/8/layout/gear1"/>
    <dgm:cxn modelId="{CCE76E84-0EA5-48E6-BBC6-9E49586931A0}" type="presParOf" srcId="{3B510623-61E2-4765-A06F-B0392A440609}" destId="{33A734AD-C3E5-4E49-B1EA-01B78B3EFBAB}" srcOrd="2" destOrd="0" presId="urn:microsoft.com/office/officeart/2005/8/layout/gear1"/>
    <dgm:cxn modelId="{8E312895-2197-47D8-9F15-C2D4E2CB218E}" type="presParOf" srcId="{3B510623-61E2-4765-A06F-B0392A440609}" destId="{EB70691C-0894-4293-B9AE-16A62F0D3098}" srcOrd="3" destOrd="0" presId="urn:microsoft.com/office/officeart/2005/8/layout/gear1"/>
    <dgm:cxn modelId="{38A201D2-DDB3-47AE-8E7F-7D061264E691}" type="presParOf" srcId="{3B510623-61E2-4765-A06F-B0392A440609}" destId="{FBE1F51D-216F-498D-AE0A-6FF1CF3BEA74}" srcOrd="4" destOrd="0" presId="urn:microsoft.com/office/officeart/2005/8/layout/gear1"/>
    <dgm:cxn modelId="{5C0DB470-CE47-4E2E-AC86-3D9967057024}" type="presParOf" srcId="{3B510623-61E2-4765-A06F-B0392A440609}" destId="{37B01B94-F4F5-48AA-BEC0-1D49D3B20043}" srcOrd="5" destOrd="0" presId="urn:microsoft.com/office/officeart/2005/8/layout/gear1"/>
    <dgm:cxn modelId="{C423C513-0454-43EF-88BD-47C639A36AAB}" type="presParOf" srcId="{3B510623-61E2-4765-A06F-B0392A440609}" destId="{C253243E-9E30-4732-ABDA-2FFC3CC52FBE}" srcOrd="6" destOrd="0" presId="urn:microsoft.com/office/officeart/2005/8/layout/gear1"/>
    <dgm:cxn modelId="{BC07E30F-B701-4B2A-AD6E-D2397E708A26}" type="presParOf" srcId="{3B510623-61E2-4765-A06F-B0392A440609}" destId="{830E82A6-423F-43BC-BE6D-6FC06860A30B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952DBD-CB0A-49CE-AF47-1922EF97CBC0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743D63C-DE28-4F82-95EF-312731452324}">
      <dgm:prSet phldrT="[Text]"/>
      <dgm:spPr/>
      <dgm:t>
        <a:bodyPr/>
        <a:lstStyle/>
        <a:p>
          <a:r>
            <a:rPr lang="en-US" dirty="0" smtClean="0"/>
            <a:t>Character types</a:t>
          </a:r>
          <a:endParaRPr lang="en-US" dirty="0"/>
        </a:p>
      </dgm:t>
    </dgm:pt>
    <dgm:pt modelId="{123F7076-1C3E-4F7C-8CCE-9BA8A1BA64A3}" type="parTrans" cxnId="{BAF16A31-C7D4-4FA2-A415-BE0C33176624}">
      <dgm:prSet/>
      <dgm:spPr/>
      <dgm:t>
        <a:bodyPr/>
        <a:lstStyle/>
        <a:p>
          <a:endParaRPr lang="en-US"/>
        </a:p>
      </dgm:t>
    </dgm:pt>
    <dgm:pt modelId="{8FB627A4-B6D2-4C76-B849-58073D561656}" type="sibTrans" cxnId="{BAF16A31-C7D4-4FA2-A415-BE0C33176624}">
      <dgm:prSet/>
      <dgm:spPr/>
      <dgm:t>
        <a:bodyPr/>
        <a:lstStyle/>
        <a:p>
          <a:endParaRPr lang="en-US"/>
        </a:p>
      </dgm:t>
    </dgm:pt>
    <dgm:pt modelId="{03ABC506-65E3-4FDE-B59C-3A5E3A5C11B7}">
      <dgm:prSet phldrT="[Text]"/>
      <dgm:spPr/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F17236EA-2B1C-4262-8C91-A3750070D4BD}" type="parTrans" cxnId="{462C1A98-A857-4A3C-9FC7-FE246FAD0894}">
      <dgm:prSet/>
      <dgm:spPr/>
      <dgm:t>
        <a:bodyPr/>
        <a:lstStyle/>
        <a:p>
          <a:endParaRPr lang="en-US"/>
        </a:p>
      </dgm:t>
    </dgm:pt>
    <dgm:pt modelId="{531F9E68-5334-4BA8-8443-8AFDB84775FB}" type="sibTrans" cxnId="{462C1A98-A857-4A3C-9FC7-FE246FAD0894}">
      <dgm:prSet/>
      <dgm:spPr/>
      <dgm:t>
        <a:bodyPr/>
        <a:lstStyle/>
        <a:p>
          <a:endParaRPr lang="en-US"/>
        </a:p>
      </dgm:t>
    </dgm:pt>
    <dgm:pt modelId="{F454EB7A-A76B-4BBC-B41E-6D23CB0BAA15}">
      <dgm:prSet phldrT="[Text]"/>
      <dgm:spPr/>
      <dgm:t>
        <a:bodyPr/>
        <a:lstStyle/>
        <a:p>
          <a:r>
            <a:rPr lang="en-US" dirty="0" smtClean="0"/>
            <a:t>Villain</a:t>
          </a:r>
          <a:endParaRPr lang="en-US" dirty="0"/>
        </a:p>
      </dgm:t>
    </dgm:pt>
    <dgm:pt modelId="{8B986ED4-6DE0-41D7-AF1F-88FC86FCF80C}" type="parTrans" cxnId="{06D2A772-6318-4085-BDC7-2FCA1993EDC8}">
      <dgm:prSet/>
      <dgm:spPr/>
      <dgm:t>
        <a:bodyPr/>
        <a:lstStyle/>
        <a:p>
          <a:endParaRPr lang="en-US"/>
        </a:p>
      </dgm:t>
    </dgm:pt>
    <dgm:pt modelId="{99F0BE6F-4080-401D-9D5D-BD513556738B}" type="sibTrans" cxnId="{06D2A772-6318-4085-BDC7-2FCA1993EDC8}">
      <dgm:prSet/>
      <dgm:spPr/>
      <dgm:t>
        <a:bodyPr/>
        <a:lstStyle/>
        <a:p>
          <a:endParaRPr lang="en-US"/>
        </a:p>
      </dgm:t>
    </dgm:pt>
    <dgm:pt modelId="{D3BAA7C0-3F61-445F-A13C-94A4CBB14F97}">
      <dgm:prSet phldrT="[Text]"/>
      <dgm:spPr/>
      <dgm:t>
        <a:bodyPr/>
        <a:lstStyle/>
        <a:p>
          <a:r>
            <a:rPr lang="en-US" dirty="0" smtClean="0"/>
            <a:t>Elder</a:t>
          </a:r>
          <a:endParaRPr lang="en-US" dirty="0"/>
        </a:p>
      </dgm:t>
    </dgm:pt>
    <dgm:pt modelId="{2CB79572-1F6F-4272-A16E-5D2DC320409B}" type="parTrans" cxnId="{554CC589-1255-4700-BA8D-FF6F15FDC26E}">
      <dgm:prSet/>
      <dgm:spPr/>
      <dgm:t>
        <a:bodyPr/>
        <a:lstStyle/>
        <a:p>
          <a:endParaRPr lang="en-US"/>
        </a:p>
      </dgm:t>
    </dgm:pt>
    <dgm:pt modelId="{00A61746-4CBD-4B5B-848F-EC15BAE683AE}" type="sibTrans" cxnId="{554CC589-1255-4700-BA8D-FF6F15FDC26E}">
      <dgm:prSet/>
      <dgm:spPr/>
      <dgm:t>
        <a:bodyPr/>
        <a:lstStyle/>
        <a:p>
          <a:endParaRPr lang="en-US"/>
        </a:p>
      </dgm:t>
    </dgm:pt>
    <dgm:pt modelId="{968326EA-01A3-45AE-A989-4B0127CEEAC9}">
      <dgm:prSet/>
      <dgm:spPr/>
      <dgm:t>
        <a:bodyPr/>
        <a:lstStyle/>
        <a:p>
          <a:r>
            <a:rPr lang="en-US" dirty="0" smtClean="0"/>
            <a:t>Friend</a:t>
          </a:r>
          <a:endParaRPr lang="en-US" dirty="0"/>
        </a:p>
      </dgm:t>
    </dgm:pt>
    <dgm:pt modelId="{749F388A-6A01-4934-BA31-42E9B895B09B}" type="parTrans" cxnId="{DC9EEC82-95B0-408B-BF12-370B9FEED828}">
      <dgm:prSet/>
      <dgm:spPr/>
      <dgm:t>
        <a:bodyPr/>
        <a:lstStyle/>
        <a:p>
          <a:endParaRPr lang="en-US"/>
        </a:p>
      </dgm:t>
    </dgm:pt>
    <dgm:pt modelId="{3F5B47B5-56CA-4531-9899-4824FC41EA24}" type="sibTrans" cxnId="{DC9EEC82-95B0-408B-BF12-370B9FEED828}">
      <dgm:prSet/>
      <dgm:spPr/>
      <dgm:t>
        <a:bodyPr/>
        <a:lstStyle/>
        <a:p>
          <a:endParaRPr lang="en-US"/>
        </a:p>
      </dgm:t>
    </dgm:pt>
    <dgm:pt modelId="{44EA47FC-98FA-4262-8EAD-6956BD18CA5A}">
      <dgm:prSet/>
      <dgm:spPr/>
      <dgm:t>
        <a:bodyPr/>
        <a:lstStyle/>
        <a:p>
          <a:r>
            <a:rPr lang="en-US" dirty="0" smtClean="0"/>
            <a:t>Messenger</a:t>
          </a:r>
          <a:endParaRPr lang="en-US" dirty="0"/>
        </a:p>
      </dgm:t>
    </dgm:pt>
    <dgm:pt modelId="{BBC37183-5093-4976-88C0-5B88B64A809C}" type="parTrans" cxnId="{CD6E26BF-228C-4308-895E-3007DA34733C}">
      <dgm:prSet/>
      <dgm:spPr/>
      <dgm:t>
        <a:bodyPr/>
        <a:lstStyle/>
        <a:p>
          <a:endParaRPr lang="en-US"/>
        </a:p>
      </dgm:t>
    </dgm:pt>
    <dgm:pt modelId="{F945BE8E-ED1A-410C-89BB-13258B9949D0}" type="sibTrans" cxnId="{CD6E26BF-228C-4308-895E-3007DA34733C}">
      <dgm:prSet/>
      <dgm:spPr/>
      <dgm:t>
        <a:bodyPr/>
        <a:lstStyle/>
        <a:p>
          <a:endParaRPr lang="en-US"/>
        </a:p>
      </dgm:t>
    </dgm:pt>
    <dgm:pt modelId="{E21B4F61-671F-4832-864D-7C108A0BA62E}">
      <dgm:prSet/>
      <dgm:spPr/>
      <dgm:t>
        <a:bodyPr/>
        <a:lstStyle/>
        <a:p>
          <a:r>
            <a:rPr lang="en-US" dirty="0" smtClean="0"/>
            <a:t>True Love</a:t>
          </a:r>
          <a:endParaRPr lang="en-US" dirty="0"/>
        </a:p>
      </dgm:t>
    </dgm:pt>
    <dgm:pt modelId="{2FF6C5BC-6446-4E04-B1C1-94DFF594A7E5}" type="parTrans" cxnId="{43184923-41F7-44CC-8602-D42B2FC639A7}">
      <dgm:prSet/>
      <dgm:spPr/>
      <dgm:t>
        <a:bodyPr/>
        <a:lstStyle/>
        <a:p>
          <a:endParaRPr lang="en-US"/>
        </a:p>
      </dgm:t>
    </dgm:pt>
    <dgm:pt modelId="{D9A594C1-36DA-421E-892B-D6A399EF79DF}" type="sibTrans" cxnId="{43184923-41F7-44CC-8602-D42B2FC639A7}">
      <dgm:prSet/>
      <dgm:spPr/>
      <dgm:t>
        <a:bodyPr/>
        <a:lstStyle/>
        <a:p>
          <a:endParaRPr lang="en-US"/>
        </a:p>
      </dgm:t>
    </dgm:pt>
    <dgm:pt modelId="{9930FBCB-7D16-48BB-BFDD-3ACF7BF9CF2B}" type="pres">
      <dgm:prSet presAssocID="{C1952DBD-CB0A-49CE-AF47-1922EF97CBC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B339843-3619-4338-9FD1-B19D5A698734}" type="pres">
      <dgm:prSet presAssocID="{5743D63C-DE28-4F82-95EF-312731452324}" presName="singleCycle" presStyleCnt="0"/>
      <dgm:spPr/>
    </dgm:pt>
    <dgm:pt modelId="{4375FFD1-93F8-4336-AA43-F571FB57BC0F}" type="pres">
      <dgm:prSet presAssocID="{5743D63C-DE28-4F82-95EF-312731452324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265CB0A-94FD-4EA6-A4A9-C1FA526A6E29}" type="pres">
      <dgm:prSet presAssocID="{F17236EA-2B1C-4262-8C91-A3750070D4BD}" presName="Name56" presStyleLbl="parChTrans1D2" presStyleIdx="0" presStyleCnt="6"/>
      <dgm:spPr/>
      <dgm:t>
        <a:bodyPr/>
        <a:lstStyle/>
        <a:p>
          <a:endParaRPr lang="en-US"/>
        </a:p>
      </dgm:t>
    </dgm:pt>
    <dgm:pt modelId="{95FA2984-60AD-46C3-A406-30858DADCB55}" type="pres">
      <dgm:prSet presAssocID="{03ABC506-65E3-4FDE-B59C-3A5E3A5C11B7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7BF84-A082-471D-8860-A6CA72C1103B}" type="pres">
      <dgm:prSet presAssocID="{8B986ED4-6DE0-41D7-AF1F-88FC86FCF80C}" presName="Name56" presStyleLbl="parChTrans1D2" presStyleIdx="1" presStyleCnt="6"/>
      <dgm:spPr/>
      <dgm:t>
        <a:bodyPr/>
        <a:lstStyle/>
        <a:p>
          <a:endParaRPr lang="en-US"/>
        </a:p>
      </dgm:t>
    </dgm:pt>
    <dgm:pt modelId="{F0A7073F-F7E1-4AB4-ACBA-1E6570D48150}" type="pres">
      <dgm:prSet presAssocID="{F454EB7A-A76B-4BBC-B41E-6D23CB0BAA15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BE8C8-B5B0-4D34-BFE8-370580084080}" type="pres">
      <dgm:prSet presAssocID="{2CB79572-1F6F-4272-A16E-5D2DC320409B}" presName="Name56" presStyleLbl="parChTrans1D2" presStyleIdx="2" presStyleCnt="6"/>
      <dgm:spPr/>
      <dgm:t>
        <a:bodyPr/>
        <a:lstStyle/>
        <a:p>
          <a:endParaRPr lang="en-US"/>
        </a:p>
      </dgm:t>
    </dgm:pt>
    <dgm:pt modelId="{FC613651-45B9-4099-AAAA-B09DF5B76AB1}" type="pres">
      <dgm:prSet presAssocID="{D3BAA7C0-3F61-445F-A13C-94A4CBB14F97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28EA5-E0AB-4F21-BC4F-51DA5DCE6CDD}" type="pres">
      <dgm:prSet presAssocID="{749F388A-6A01-4934-BA31-42E9B895B09B}" presName="Name56" presStyleLbl="parChTrans1D2" presStyleIdx="3" presStyleCnt="6"/>
      <dgm:spPr/>
      <dgm:t>
        <a:bodyPr/>
        <a:lstStyle/>
        <a:p>
          <a:endParaRPr lang="en-US"/>
        </a:p>
      </dgm:t>
    </dgm:pt>
    <dgm:pt modelId="{E05AEC7C-8A0C-413D-9BEA-D13B2EA74865}" type="pres">
      <dgm:prSet presAssocID="{968326EA-01A3-45AE-A989-4B0127CEEAC9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8D22B-C057-4B9C-B384-04F9CF400818}" type="pres">
      <dgm:prSet presAssocID="{BBC37183-5093-4976-88C0-5B88B64A809C}" presName="Name56" presStyleLbl="parChTrans1D2" presStyleIdx="4" presStyleCnt="6"/>
      <dgm:spPr/>
      <dgm:t>
        <a:bodyPr/>
        <a:lstStyle/>
        <a:p>
          <a:endParaRPr lang="en-US"/>
        </a:p>
      </dgm:t>
    </dgm:pt>
    <dgm:pt modelId="{7AF108E2-2706-4DB7-838E-A0D11A7195AA}" type="pres">
      <dgm:prSet presAssocID="{44EA47FC-98FA-4262-8EAD-6956BD18CA5A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47293-CE26-4FFF-BDCA-46795317E032}" type="pres">
      <dgm:prSet presAssocID="{2FF6C5BC-6446-4E04-B1C1-94DFF594A7E5}" presName="Name56" presStyleLbl="parChTrans1D2" presStyleIdx="5" presStyleCnt="6"/>
      <dgm:spPr/>
    </dgm:pt>
    <dgm:pt modelId="{B9070C30-8853-4FF6-884B-FBD28BBD5175}" type="pres">
      <dgm:prSet presAssocID="{E21B4F61-671F-4832-864D-7C108A0BA62E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16A31-C7D4-4FA2-A415-BE0C33176624}" srcId="{C1952DBD-CB0A-49CE-AF47-1922EF97CBC0}" destId="{5743D63C-DE28-4F82-95EF-312731452324}" srcOrd="0" destOrd="0" parTransId="{123F7076-1C3E-4F7C-8CCE-9BA8A1BA64A3}" sibTransId="{8FB627A4-B6D2-4C76-B849-58073D561656}"/>
    <dgm:cxn modelId="{E0C8DBE7-7457-4550-BCD1-0759FCCF4BCC}" type="presOf" srcId="{F17236EA-2B1C-4262-8C91-A3750070D4BD}" destId="{E265CB0A-94FD-4EA6-A4A9-C1FA526A6E29}" srcOrd="0" destOrd="0" presId="urn:microsoft.com/office/officeart/2008/layout/RadialCluster"/>
    <dgm:cxn modelId="{3C652AFB-E278-43FD-8789-88B6CE697FC4}" type="presOf" srcId="{8B986ED4-6DE0-41D7-AF1F-88FC86FCF80C}" destId="{3597BF84-A082-471D-8860-A6CA72C1103B}" srcOrd="0" destOrd="0" presId="urn:microsoft.com/office/officeart/2008/layout/RadialCluster"/>
    <dgm:cxn modelId="{EFBF7AEC-71D5-48DB-981A-80AEA7A7D08A}" type="presOf" srcId="{5743D63C-DE28-4F82-95EF-312731452324}" destId="{4375FFD1-93F8-4336-AA43-F571FB57BC0F}" srcOrd="0" destOrd="0" presId="urn:microsoft.com/office/officeart/2008/layout/RadialCluster"/>
    <dgm:cxn modelId="{5A94988A-B4B6-49B0-8BB3-6F8A70A70327}" type="presOf" srcId="{D3BAA7C0-3F61-445F-A13C-94A4CBB14F97}" destId="{FC613651-45B9-4099-AAAA-B09DF5B76AB1}" srcOrd="0" destOrd="0" presId="urn:microsoft.com/office/officeart/2008/layout/RadialCluster"/>
    <dgm:cxn modelId="{43184923-41F7-44CC-8602-D42B2FC639A7}" srcId="{5743D63C-DE28-4F82-95EF-312731452324}" destId="{E21B4F61-671F-4832-864D-7C108A0BA62E}" srcOrd="5" destOrd="0" parTransId="{2FF6C5BC-6446-4E04-B1C1-94DFF594A7E5}" sibTransId="{D9A594C1-36DA-421E-892B-D6A399EF79DF}"/>
    <dgm:cxn modelId="{EA2909E5-DD29-4E65-8C64-0037450D4E0C}" type="presOf" srcId="{C1952DBD-CB0A-49CE-AF47-1922EF97CBC0}" destId="{9930FBCB-7D16-48BB-BFDD-3ACF7BF9CF2B}" srcOrd="0" destOrd="0" presId="urn:microsoft.com/office/officeart/2008/layout/RadialCluster"/>
    <dgm:cxn modelId="{554CC589-1255-4700-BA8D-FF6F15FDC26E}" srcId="{5743D63C-DE28-4F82-95EF-312731452324}" destId="{D3BAA7C0-3F61-445F-A13C-94A4CBB14F97}" srcOrd="2" destOrd="0" parTransId="{2CB79572-1F6F-4272-A16E-5D2DC320409B}" sibTransId="{00A61746-4CBD-4B5B-848F-EC15BAE683AE}"/>
    <dgm:cxn modelId="{06D2A772-6318-4085-BDC7-2FCA1993EDC8}" srcId="{5743D63C-DE28-4F82-95EF-312731452324}" destId="{F454EB7A-A76B-4BBC-B41E-6D23CB0BAA15}" srcOrd="1" destOrd="0" parTransId="{8B986ED4-6DE0-41D7-AF1F-88FC86FCF80C}" sibTransId="{99F0BE6F-4080-401D-9D5D-BD513556738B}"/>
    <dgm:cxn modelId="{462C1A98-A857-4A3C-9FC7-FE246FAD0894}" srcId="{5743D63C-DE28-4F82-95EF-312731452324}" destId="{03ABC506-65E3-4FDE-B59C-3A5E3A5C11B7}" srcOrd="0" destOrd="0" parTransId="{F17236EA-2B1C-4262-8C91-A3750070D4BD}" sibTransId="{531F9E68-5334-4BA8-8443-8AFDB84775FB}"/>
    <dgm:cxn modelId="{A6D8CDCC-2F07-4E66-A23A-4594C88ADC62}" type="presOf" srcId="{BBC37183-5093-4976-88C0-5B88B64A809C}" destId="{F678D22B-C057-4B9C-B384-04F9CF400818}" srcOrd="0" destOrd="0" presId="urn:microsoft.com/office/officeart/2008/layout/RadialCluster"/>
    <dgm:cxn modelId="{E692A73C-9E8B-4F21-BEB8-5212DD97FF17}" type="presOf" srcId="{E21B4F61-671F-4832-864D-7C108A0BA62E}" destId="{B9070C30-8853-4FF6-884B-FBD28BBD5175}" srcOrd="0" destOrd="0" presId="urn:microsoft.com/office/officeart/2008/layout/RadialCluster"/>
    <dgm:cxn modelId="{9EBCBC04-D068-4444-8CCC-1C5A0BCC4F5B}" type="presOf" srcId="{44EA47FC-98FA-4262-8EAD-6956BD18CA5A}" destId="{7AF108E2-2706-4DB7-838E-A0D11A7195AA}" srcOrd="0" destOrd="0" presId="urn:microsoft.com/office/officeart/2008/layout/RadialCluster"/>
    <dgm:cxn modelId="{CBD7A655-13DB-4E02-BC56-26D4ADA2BB6B}" type="presOf" srcId="{2FF6C5BC-6446-4E04-B1C1-94DFF594A7E5}" destId="{0B347293-CE26-4FFF-BDCA-46795317E032}" srcOrd="0" destOrd="0" presId="urn:microsoft.com/office/officeart/2008/layout/RadialCluster"/>
    <dgm:cxn modelId="{31798853-C770-4DA3-89C6-DFEC8D98DA48}" type="presOf" srcId="{03ABC506-65E3-4FDE-B59C-3A5E3A5C11B7}" destId="{95FA2984-60AD-46C3-A406-30858DADCB55}" srcOrd="0" destOrd="0" presId="urn:microsoft.com/office/officeart/2008/layout/RadialCluster"/>
    <dgm:cxn modelId="{05D7E004-9B8F-4BED-8ABA-8C28A0E299C5}" type="presOf" srcId="{749F388A-6A01-4934-BA31-42E9B895B09B}" destId="{84528EA5-E0AB-4F21-BC4F-51DA5DCE6CDD}" srcOrd="0" destOrd="0" presId="urn:microsoft.com/office/officeart/2008/layout/RadialCluster"/>
    <dgm:cxn modelId="{CD6E26BF-228C-4308-895E-3007DA34733C}" srcId="{5743D63C-DE28-4F82-95EF-312731452324}" destId="{44EA47FC-98FA-4262-8EAD-6956BD18CA5A}" srcOrd="4" destOrd="0" parTransId="{BBC37183-5093-4976-88C0-5B88B64A809C}" sibTransId="{F945BE8E-ED1A-410C-89BB-13258B9949D0}"/>
    <dgm:cxn modelId="{4C360052-DBF1-4620-8FC7-D6A520409E57}" type="presOf" srcId="{F454EB7A-A76B-4BBC-B41E-6D23CB0BAA15}" destId="{F0A7073F-F7E1-4AB4-ACBA-1E6570D48150}" srcOrd="0" destOrd="0" presId="urn:microsoft.com/office/officeart/2008/layout/RadialCluster"/>
    <dgm:cxn modelId="{DC9EEC82-95B0-408B-BF12-370B9FEED828}" srcId="{5743D63C-DE28-4F82-95EF-312731452324}" destId="{968326EA-01A3-45AE-A989-4B0127CEEAC9}" srcOrd="3" destOrd="0" parTransId="{749F388A-6A01-4934-BA31-42E9B895B09B}" sibTransId="{3F5B47B5-56CA-4531-9899-4824FC41EA24}"/>
    <dgm:cxn modelId="{E3BE4CD5-5BC0-4645-B138-50A10A8CE6C2}" type="presOf" srcId="{2CB79572-1F6F-4272-A16E-5D2DC320409B}" destId="{36DBE8C8-B5B0-4D34-BFE8-370580084080}" srcOrd="0" destOrd="0" presId="urn:microsoft.com/office/officeart/2008/layout/RadialCluster"/>
    <dgm:cxn modelId="{DBE40092-9123-4318-880F-E7D303EEB97D}" type="presOf" srcId="{968326EA-01A3-45AE-A989-4B0127CEEAC9}" destId="{E05AEC7C-8A0C-413D-9BEA-D13B2EA74865}" srcOrd="0" destOrd="0" presId="urn:microsoft.com/office/officeart/2008/layout/RadialCluster"/>
    <dgm:cxn modelId="{50AC6336-665B-4C6E-8250-7AFE677EB4BE}" type="presParOf" srcId="{9930FBCB-7D16-48BB-BFDD-3ACF7BF9CF2B}" destId="{CB339843-3619-4338-9FD1-B19D5A698734}" srcOrd="0" destOrd="0" presId="urn:microsoft.com/office/officeart/2008/layout/RadialCluster"/>
    <dgm:cxn modelId="{2185F223-6D62-4FC7-A449-1825AFCF1081}" type="presParOf" srcId="{CB339843-3619-4338-9FD1-B19D5A698734}" destId="{4375FFD1-93F8-4336-AA43-F571FB57BC0F}" srcOrd="0" destOrd="0" presId="urn:microsoft.com/office/officeart/2008/layout/RadialCluster"/>
    <dgm:cxn modelId="{9F5F200A-5A6B-4009-90E4-C22A2CEC116E}" type="presParOf" srcId="{CB339843-3619-4338-9FD1-B19D5A698734}" destId="{E265CB0A-94FD-4EA6-A4A9-C1FA526A6E29}" srcOrd="1" destOrd="0" presId="urn:microsoft.com/office/officeart/2008/layout/RadialCluster"/>
    <dgm:cxn modelId="{C0FB8839-4E95-4587-BE6F-1B3EBA49541E}" type="presParOf" srcId="{CB339843-3619-4338-9FD1-B19D5A698734}" destId="{95FA2984-60AD-46C3-A406-30858DADCB55}" srcOrd="2" destOrd="0" presId="urn:microsoft.com/office/officeart/2008/layout/RadialCluster"/>
    <dgm:cxn modelId="{30ED5A43-54CE-46D5-A3C4-A2A67F1CC609}" type="presParOf" srcId="{CB339843-3619-4338-9FD1-B19D5A698734}" destId="{3597BF84-A082-471D-8860-A6CA72C1103B}" srcOrd="3" destOrd="0" presId="urn:microsoft.com/office/officeart/2008/layout/RadialCluster"/>
    <dgm:cxn modelId="{2A282D69-FAE4-4A9B-B2E2-5300A5EAB7D2}" type="presParOf" srcId="{CB339843-3619-4338-9FD1-B19D5A698734}" destId="{F0A7073F-F7E1-4AB4-ACBA-1E6570D48150}" srcOrd="4" destOrd="0" presId="urn:microsoft.com/office/officeart/2008/layout/RadialCluster"/>
    <dgm:cxn modelId="{9D420490-501C-483F-8CC0-1E6DF7C8CE07}" type="presParOf" srcId="{CB339843-3619-4338-9FD1-B19D5A698734}" destId="{36DBE8C8-B5B0-4D34-BFE8-370580084080}" srcOrd="5" destOrd="0" presId="urn:microsoft.com/office/officeart/2008/layout/RadialCluster"/>
    <dgm:cxn modelId="{BF3564F5-D050-4CB9-B2A3-3C09BDCF002F}" type="presParOf" srcId="{CB339843-3619-4338-9FD1-B19D5A698734}" destId="{FC613651-45B9-4099-AAAA-B09DF5B76AB1}" srcOrd="6" destOrd="0" presId="urn:microsoft.com/office/officeart/2008/layout/RadialCluster"/>
    <dgm:cxn modelId="{BB5DC682-12BD-4460-A29A-8BD6CC7AFB5B}" type="presParOf" srcId="{CB339843-3619-4338-9FD1-B19D5A698734}" destId="{84528EA5-E0AB-4F21-BC4F-51DA5DCE6CDD}" srcOrd="7" destOrd="0" presId="urn:microsoft.com/office/officeart/2008/layout/RadialCluster"/>
    <dgm:cxn modelId="{C4EBB4EC-7FC7-46A9-90D6-BF2609DE0B7B}" type="presParOf" srcId="{CB339843-3619-4338-9FD1-B19D5A698734}" destId="{E05AEC7C-8A0C-413D-9BEA-D13B2EA74865}" srcOrd="8" destOrd="0" presId="urn:microsoft.com/office/officeart/2008/layout/RadialCluster"/>
    <dgm:cxn modelId="{A66C3390-5F1E-4161-8C86-ADC6B4F0A36D}" type="presParOf" srcId="{CB339843-3619-4338-9FD1-B19D5A698734}" destId="{F678D22B-C057-4B9C-B384-04F9CF400818}" srcOrd="9" destOrd="0" presId="urn:microsoft.com/office/officeart/2008/layout/RadialCluster"/>
    <dgm:cxn modelId="{98659D47-C546-48C5-9C3F-371905F7504C}" type="presParOf" srcId="{CB339843-3619-4338-9FD1-B19D5A698734}" destId="{7AF108E2-2706-4DB7-838E-A0D11A7195AA}" srcOrd="10" destOrd="0" presId="urn:microsoft.com/office/officeart/2008/layout/RadialCluster"/>
    <dgm:cxn modelId="{B1DAA4E2-0FA3-48AE-A5ED-8F47692BD993}" type="presParOf" srcId="{CB339843-3619-4338-9FD1-B19D5A698734}" destId="{0B347293-CE26-4FFF-BDCA-46795317E032}" srcOrd="11" destOrd="0" presId="urn:microsoft.com/office/officeart/2008/layout/RadialCluster"/>
    <dgm:cxn modelId="{D9285522-6ED7-40EF-B031-F190DAB7DC0C}" type="presParOf" srcId="{CB339843-3619-4338-9FD1-B19D5A698734}" destId="{B9070C30-8853-4FF6-884B-FBD28BBD5175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2D085-2D24-48DF-AA7B-4FD216D7B873}">
      <dsp:nvSpPr>
        <dsp:cNvPr id="0" name=""/>
        <dsp:cNvSpPr/>
      </dsp:nvSpPr>
      <dsp:spPr>
        <a:xfrm>
          <a:off x="-277122" y="281778"/>
          <a:ext cx="5745461" cy="576104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Fable</a:t>
          </a:r>
          <a:endParaRPr lang="en-US" sz="6500" kern="1200" dirty="0"/>
        </a:p>
      </dsp:txBody>
      <dsp:txXfrm>
        <a:off x="525171" y="961129"/>
        <a:ext cx="3312698" cy="4402340"/>
      </dsp:txXfrm>
    </dsp:sp>
    <dsp:sp modelId="{78979F1B-5305-492C-99DE-D248CAB43245}">
      <dsp:nvSpPr>
        <dsp:cNvPr id="0" name=""/>
        <dsp:cNvSpPr/>
      </dsp:nvSpPr>
      <dsp:spPr>
        <a:xfrm>
          <a:off x="3252934" y="327829"/>
          <a:ext cx="5329987" cy="566894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Fairy Tale</a:t>
          </a:r>
          <a:endParaRPr lang="en-US" sz="6500" kern="1200" dirty="0"/>
        </a:p>
      </dsp:txBody>
      <dsp:txXfrm>
        <a:off x="4765498" y="996319"/>
        <a:ext cx="3073146" cy="4331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5FFD1-93F8-4336-AA43-F571FB57BC0F}">
      <dsp:nvSpPr>
        <dsp:cNvPr id="0" name=""/>
        <dsp:cNvSpPr/>
      </dsp:nvSpPr>
      <dsp:spPr>
        <a:xfrm>
          <a:off x="2731769" y="1909263"/>
          <a:ext cx="1546860" cy="1546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Character types</a:t>
          </a:r>
          <a:endParaRPr lang="en-US" sz="2500" kern="1200" dirty="0"/>
        </a:p>
      </dsp:txBody>
      <dsp:txXfrm>
        <a:off x="2807280" y="1984774"/>
        <a:ext cx="1395838" cy="1395838"/>
      </dsp:txXfrm>
    </dsp:sp>
    <dsp:sp modelId="{E265CB0A-94FD-4EA6-A4A9-C1FA526A6E29}">
      <dsp:nvSpPr>
        <dsp:cNvPr id="0" name=""/>
        <dsp:cNvSpPr/>
      </dsp:nvSpPr>
      <dsp:spPr>
        <a:xfrm rot="16200000">
          <a:off x="3094849" y="1498912"/>
          <a:ext cx="8207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070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A2984-60AD-46C3-A406-30858DADCB55}">
      <dsp:nvSpPr>
        <dsp:cNvPr id="0" name=""/>
        <dsp:cNvSpPr/>
      </dsp:nvSpPr>
      <dsp:spPr>
        <a:xfrm>
          <a:off x="2987001" y="52165"/>
          <a:ext cx="1036396" cy="1036396"/>
        </a:xfrm>
        <a:prstGeom prst="roundRect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Hero</a:t>
          </a:r>
          <a:endParaRPr lang="en-US" sz="3000" kern="1200" dirty="0"/>
        </a:p>
      </dsp:txBody>
      <dsp:txXfrm>
        <a:off x="3037594" y="102758"/>
        <a:ext cx="935210" cy="935210"/>
      </dsp:txXfrm>
    </dsp:sp>
    <dsp:sp modelId="{3597BF84-A082-471D-8860-A6CA72C1103B}">
      <dsp:nvSpPr>
        <dsp:cNvPr id="0" name=""/>
        <dsp:cNvSpPr/>
      </dsp:nvSpPr>
      <dsp:spPr>
        <a:xfrm rot="19285714">
          <a:off x="4228421" y="1922414"/>
          <a:ext cx="4602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027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7073F-F7E1-4AB4-ACBA-1E6570D48150}">
      <dsp:nvSpPr>
        <dsp:cNvPr id="0" name=""/>
        <dsp:cNvSpPr/>
      </dsp:nvSpPr>
      <dsp:spPr>
        <a:xfrm>
          <a:off x="4638487" y="847478"/>
          <a:ext cx="1036396" cy="1036396"/>
        </a:xfrm>
        <a:prstGeom prst="roundRect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Elder</a:t>
          </a:r>
          <a:endParaRPr lang="en-US" sz="2900" kern="1200" dirty="0"/>
        </a:p>
      </dsp:txBody>
      <dsp:txXfrm>
        <a:off x="4689080" y="898071"/>
        <a:ext cx="935210" cy="935210"/>
      </dsp:txXfrm>
    </dsp:sp>
    <dsp:sp modelId="{36DBE8C8-B5B0-4D34-BFE8-370580084080}">
      <dsp:nvSpPr>
        <dsp:cNvPr id="0" name=""/>
        <dsp:cNvSpPr/>
      </dsp:nvSpPr>
      <dsp:spPr>
        <a:xfrm rot="73517">
          <a:off x="4278535" y="2708077"/>
          <a:ext cx="8269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95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13651-45B9-4099-AAAA-B09DF5B76AB1}">
      <dsp:nvSpPr>
        <dsp:cNvPr id="0" name=""/>
        <dsp:cNvSpPr/>
      </dsp:nvSpPr>
      <dsp:spPr>
        <a:xfrm>
          <a:off x="5105395" y="2209804"/>
          <a:ext cx="1036396" cy="1036396"/>
        </a:xfrm>
        <a:prstGeom prst="roundRect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Villain</a:t>
          </a:r>
          <a:endParaRPr lang="en-US" sz="2500" kern="1200" dirty="0"/>
        </a:p>
      </dsp:txBody>
      <dsp:txXfrm>
        <a:off x="5155988" y="2260397"/>
        <a:ext cx="935210" cy="935210"/>
      </dsp:txXfrm>
    </dsp:sp>
    <dsp:sp modelId="{84528EA5-E0AB-4F21-BC4F-51DA5DCE6CDD}">
      <dsp:nvSpPr>
        <dsp:cNvPr id="0" name=""/>
        <dsp:cNvSpPr/>
      </dsp:nvSpPr>
      <dsp:spPr>
        <a:xfrm rot="7658666">
          <a:off x="2393675" y="3709260"/>
          <a:ext cx="6393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38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AEC7C-8A0C-413D-9BEA-D13B2EA74865}">
      <dsp:nvSpPr>
        <dsp:cNvPr id="0" name=""/>
        <dsp:cNvSpPr/>
      </dsp:nvSpPr>
      <dsp:spPr>
        <a:xfrm>
          <a:off x="1600207" y="3962398"/>
          <a:ext cx="1036396" cy="1036396"/>
        </a:xfrm>
        <a:prstGeom prst="roundRect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Friend</a:t>
          </a:r>
          <a:endParaRPr lang="en-US" sz="2400" kern="1200" dirty="0"/>
        </a:p>
      </dsp:txBody>
      <dsp:txXfrm>
        <a:off x="1650800" y="4012991"/>
        <a:ext cx="935210" cy="935210"/>
      </dsp:txXfrm>
    </dsp:sp>
    <dsp:sp modelId="{F678D22B-C057-4B9C-B384-04F9CF400818}">
      <dsp:nvSpPr>
        <dsp:cNvPr id="0" name=""/>
        <dsp:cNvSpPr/>
      </dsp:nvSpPr>
      <dsp:spPr>
        <a:xfrm rot="10721993">
          <a:off x="2026909" y="2708243"/>
          <a:ext cx="7049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95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108E2-2706-4DB7-838E-A0D11A7195AA}">
      <dsp:nvSpPr>
        <dsp:cNvPr id="0" name=""/>
        <dsp:cNvSpPr/>
      </dsp:nvSpPr>
      <dsp:spPr>
        <a:xfrm>
          <a:off x="990603" y="2209803"/>
          <a:ext cx="1036396" cy="1036396"/>
        </a:xfrm>
        <a:prstGeom prst="roundRect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Messenger</a:t>
          </a:r>
          <a:endParaRPr lang="en-US" sz="1500" kern="1200" dirty="0"/>
        </a:p>
      </dsp:txBody>
      <dsp:txXfrm>
        <a:off x="1041196" y="2260396"/>
        <a:ext cx="935210" cy="935210"/>
      </dsp:txXfrm>
    </dsp:sp>
    <dsp:sp modelId="{0B347293-CE26-4FFF-BDCA-46795317E032}">
      <dsp:nvSpPr>
        <dsp:cNvPr id="0" name=""/>
        <dsp:cNvSpPr/>
      </dsp:nvSpPr>
      <dsp:spPr>
        <a:xfrm rot="13035338">
          <a:off x="2108600" y="1884386"/>
          <a:ext cx="693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97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70C30-8853-4FF6-884B-FBD28BBD5175}">
      <dsp:nvSpPr>
        <dsp:cNvPr id="0" name=""/>
        <dsp:cNvSpPr/>
      </dsp:nvSpPr>
      <dsp:spPr>
        <a:xfrm>
          <a:off x="1143009" y="762005"/>
          <a:ext cx="1036396" cy="1036396"/>
        </a:xfrm>
        <a:prstGeom prst="roundRect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True Love</a:t>
          </a:r>
          <a:endParaRPr lang="en-US" sz="2800" kern="1200" dirty="0"/>
        </a:p>
      </dsp:txBody>
      <dsp:txXfrm>
        <a:off x="1193602" y="812598"/>
        <a:ext cx="935210" cy="935210"/>
      </dsp:txXfrm>
    </dsp:sp>
    <dsp:sp modelId="{DADA289A-CDA6-4EF3-86E4-75A4962087FD}">
      <dsp:nvSpPr>
        <dsp:cNvPr id="0" name=""/>
        <dsp:cNvSpPr/>
      </dsp:nvSpPr>
      <dsp:spPr>
        <a:xfrm rot="3334438">
          <a:off x="3942055" y="3633064"/>
          <a:ext cx="4290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02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4BC84-DD95-42B8-ACE3-52D4EE508694}">
      <dsp:nvSpPr>
        <dsp:cNvPr id="0" name=""/>
        <dsp:cNvSpPr/>
      </dsp:nvSpPr>
      <dsp:spPr>
        <a:xfrm>
          <a:off x="4114805" y="3810006"/>
          <a:ext cx="1036396" cy="103639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Helper</a:t>
          </a:r>
          <a:endParaRPr lang="en-US" sz="2300" kern="1200" dirty="0"/>
        </a:p>
      </dsp:txBody>
      <dsp:txXfrm>
        <a:off x="4165398" y="3860599"/>
        <a:ext cx="935210" cy="935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3AAB5-6D28-4A15-B26C-05792BF667FF}">
      <dsp:nvSpPr>
        <dsp:cNvPr id="0" name=""/>
        <dsp:cNvSpPr/>
      </dsp:nvSpPr>
      <dsp:spPr>
        <a:xfrm rot="16200000">
          <a:off x="514350" y="-514350"/>
          <a:ext cx="2552700" cy="3581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Wins at the end of the story.</a:t>
          </a:r>
          <a:endParaRPr lang="en-US" sz="3200" kern="1200" dirty="0"/>
        </a:p>
      </dsp:txBody>
      <dsp:txXfrm rot="5400000">
        <a:off x="0" y="0"/>
        <a:ext cx="3581400" cy="1914525"/>
      </dsp:txXfrm>
    </dsp:sp>
    <dsp:sp modelId="{9D5E7CF6-98D5-4B2D-88F5-D708ABA041A1}">
      <dsp:nvSpPr>
        <dsp:cNvPr id="0" name=""/>
        <dsp:cNvSpPr/>
      </dsp:nvSpPr>
      <dsp:spPr>
        <a:xfrm>
          <a:off x="3581400" y="0"/>
          <a:ext cx="3581400" cy="2552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Changes at the end of the story.</a:t>
          </a:r>
          <a:endParaRPr lang="en-US" sz="3200" kern="1200" dirty="0"/>
        </a:p>
      </dsp:txBody>
      <dsp:txXfrm>
        <a:off x="3581400" y="0"/>
        <a:ext cx="3581400" cy="1914525"/>
      </dsp:txXfrm>
    </dsp:sp>
    <dsp:sp modelId="{9DA6343B-F537-4C50-B6C3-1F5B5C54BCD3}">
      <dsp:nvSpPr>
        <dsp:cNvPr id="0" name=""/>
        <dsp:cNvSpPr/>
      </dsp:nvSpPr>
      <dsp:spPr>
        <a:xfrm rot="10800000">
          <a:off x="0" y="2552700"/>
          <a:ext cx="3581400" cy="2552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Goes into the castle, removes the spell, escapes the dragon…</a:t>
          </a:r>
          <a:endParaRPr lang="en-US" sz="2400" b="1" kern="1200" dirty="0"/>
        </a:p>
      </dsp:txBody>
      <dsp:txXfrm rot="10800000">
        <a:off x="0" y="3190874"/>
        <a:ext cx="3581400" cy="1914525"/>
      </dsp:txXfrm>
    </dsp:sp>
    <dsp:sp modelId="{183C935C-2000-47CB-82E6-145599A716AB}">
      <dsp:nvSpPr>
        <dsp:cNvPr id="0" name=""/>
        <dsp:cNvSpPr/>
      </dsp:nvSpPr>
      <dsp:spPr>
        <a:xfrm rot="5400000">
          <a:off x="4095750" y="2038350"/>
          <a:ext cx="2552700" cy="3581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Can be a woman, girl, man, boy, or creature</a:t>
          </a:r>
          <a:endParaRPr lang="en-US" sz="3200" b="1" kern="1200" dirty="0"/>
        </a:p>
      </dsp:txBody>
      <dsp:txXfrm rot="-5400000">
        <a:off x="3581400" y="3190874"/>
        <a:ext cx="3581400" cy="1914525"/>
      </dsp:txXfrm>
    </dsp:sp>
    <dsp:sp modelId="{637EE8EB-D18A-4B0F-931D-C555A7F70EB8}">
      <dsp:nvSpPr>
        <dsp:cNvPr id="0" name=""/>
        <dsp:cNvSpPr/>
      </dsp:nvSpPr>
      <dsp:spPr>
        <a:xfrm>
          <a:off x="2506979" y="1914525"/>
          <a:ext cx="2148840" cy="12763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Hero…</a:t>
          </a:r>
          <a:endParaRPr lang="en-US" sz="3200" kern="1200" dirty="0"/>
        </a:p>
      </dsp:txBody>
      <dsp:txXfrm>
        <a:off x="2569285" y="1976831"/>
        <a:ext cx="2024228" cy="1151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70CDA-97CD-4D07-B1BD-40184FE80337}">
      <dsp:nvSpPr>
        <dsp:cNvPr id="0" name=""/>
        <dsp:cNvSpPr/>
      </dsp:nvSpPr>
      <dsp:spPr>
        <a:xfrm>
          <a:off x="1375156" y="0"/>
          <a:ext cx="1773936" cy="98552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Elder</a:t>
          </a:r>
          <a:endParaRPr lang="en-US" sz="4300" kern="1200" dirty="0"/>
        </a:p>
      </dsp:txBody>
      <dsp:txXfrm>
        <a:off x="1404021" y="28865"/>
        <a:ext cx="1716206" cy="927790"/>
      </dsp:txXfrm>
    </dsp:sp>
    <dsp:sp modelId="{6095D2BE-A39B-4E8B-9A45-67014232B4C5}">
      <dsp:nvSpPr>
        <dsp:cNvPr id="0" name=""/>
        <dsp:cNvSpPr/>
      </dsp:nvSpPr>
      <dsp:spPr>
        <a:xfrm>
          <a:off x="3937508" y="0"/>
          <a:ext cx="1773936" cy="985520"/>
        </a:xfrm>
        <a:prstGeom prst="roundRect">
          <a:avLst>
            <a:gd name="adj" fmla="val 10000"/>
          </a:avLst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Hero</a:t>
          </a:r>
          <a:endParaRPr lang="en-US" sz="4300" kern="1200" dirty="0"/>
        </a:p>
      </dsp:txBody>
      <dsp:txXfrm>
        <a:off x="3966373" y="28865"/>
        <a:ext cx="1716206" cy="927790"/>
      </dsp:txXfrm>
    </dsp:sp>
    <dsp:sp modelId="{7EE9E484-C08F-474B-97A4-9158A8892CFA}">
      <dsp:nvSpPr>
        <dsp:cNvPr id="0" name=""/>
        <dsp:cNvSpPr/>
      </dsp:nvSpPr>
      <dsp:spPr>
        <a:xfrm>
          <a:off x="3173730" y="4188459"/>
          <a:ext cx="739140" cy="739140"/>
        </a:xfrm>
        <a:prstGeom prst="triangle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3DDA4-5E58-4C90-B120-7C59572255C4}">
      <dsp:nvSpPr>
        <dsp:cNvPr id="0" name=""/>
        <dsp:cNvSpPr/>
      </dsp:nvSpPr>
      <dsp:spPr>
        <a:xfrm rot="240000">
          <a:off x="1325202" y="3871730"/>
          <a:ext cx="4436194" cy="310208"/>
        </a:xfrm>
        <a:prstGeom prst="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F22E3-D552-46B6-A024-5E0E9886EA1A}">
      <dsp:nvSpPr>
        <dsp:cNvPr id="0" name=""/>
        <dsp:cNvSpPr/>
      </dsp:nvSpPr>
      <dsp:spPr>
        <a:xfrm rot="240000">
          <a:off x="4057662" y="3311863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Has a quest</a:t>
          </a:r>
          <a:endParaRPr lang="en-US" sz="1500" kern="1200" dirty="0"/>
        </a:p>
      </dsp:txBody>
      <dsp:txXfrm>
        <a:off x="4087340" y="3341541"/>
        <a:ext cx="1701097" cy="548606"/>
      </dsp:txXfrm>
    </dsp:sp>
    <dsp:sp modelId="{4E2E2B40-BDFB-4005-BEBC-F3CC56BEE6CB}">
      <dsp:nvSpPr>
        <dsp:cNvPr id="0" name=""/>
        <dsp:cNvSpPr/>
      </dsp:nvSpPr>
      <dsp:spPr>
        <a:xfrm rot="240000">
          <a:off x="4042801" y="2662433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Leaves home</a:t>
          </a:r>
          <a:endParaRPr lang="en-US" sz="1500" kern="1200" dirty="0"/>
        </a:p>
      </dsp:txBody>
      <dsp:txXfrm>
        <a:off x="4072479" y="2692111"/>
        <a:ext cx="1701097" cy="548606"/>
      </dsp:txXfrm>
    </dsp:sp>
    <dsp:sp modelId="{104A7883-925D-48B3-A1A9-8B50A5FCB528}">
      <dsp:nvSpPr>
        <dsp:cNvPr id="0" name=""/>
        <dsp:cNvSpPr/>
      </dsp:nvSpPr>
      <dsp:spPr>
        <a:xfrm rot="240000">
          <a:off x="4092077" y="2011990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Usually younger</a:t>
          </a:r>
          <a:endParaRPr lang="en-US" sz="1500" kern="1200" dirty="0"/>
        </a:p>
      </dsp:txBody>
      <dsp:txXfrm>
        <a:off x="4121755" y="2041668"/>
        <a:ext cx="1701097" cy="548606"/>
      </dsp:txXfrm>
    </dsp:sp>
    <dsp:sp modelId="{3D7D9282-9946-4EDA-829F-1B9DEF3A29BE}">
      <dsp:nvSpPr>
        <dsp:cNvPr id="0" name=""/>
        <dsp:cNvSpPr/>
      </dsp:nvSpPr>
      <dsp:spPr>
        <a:xfrm rot="240000">
          <a:off x="4141353" y="1361547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Wins at end of story</a:t>
          </a:r>
          <a:endParaRPr lang="en-US" sz="1500" kern="1200" dirty="0"/>
        </a:p>
      </dsp:txBody>
      <dsp:txXfrm>
        <a:off x="4171031" y="1391225"/>
        <a:ext cx="1701097" cy="548606"/>
      </dsp:txXfrm>
    </dsp:sp>
    <dsp:sp modelId="{B4CDBF52-D01F-4CD5-94F8-94F88E4397FE}">
      <dsp:nvSpPr>
        <dsp:cNvPr id="0" name=""/>
        <dsp:cNvSpPr/>
      </dsp:nvSpPr>
      <dsp:spPr>
        <a:xfrm rot="240000">
          <a:off x="1431173" y="3135483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Stays  at home</a:t>
          </a:r>
          <a:endParaRPr lang="en-US" sz="1500" kern="1200" dirty="0"/>
        </a:p>
      </dsp:txBody>
      <dsp:txXfrm>
        <a:off x="1460851" y="3165161"/>
        <a:ext cx="1701097" cy="548606"/>
      </dsp:txXfrm>
    </dsp:sp>
    <dsp:sp modelId="{9D82FDE9-109F-40AD-86CF-D2B8C8A64453}">
      <dsp:nvSpPr>
        <dsp:cNvPr id="0" name=""/>
        <dsp:cNvSpPr/>
      </dsp:nvSpPr>
      <dsp:spPr>
        <a:xfrm rot="240000">
          <a:off x="1480449" y="2485040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Usually royalty or a parent</a:t>
          </a:r>
          <a:endParaRPr lang="en-US" sz="1500" kern="1200" dirty="0"/>
        </a:p>
      </dsp:txBody>
      <dsp:txXfrm>
        <a:off x="1510127" y="2514718"/>
        <a:ext cx="1701097" cy="548606"/>
      </dsp:txXfrm>
    </dsp:sp>
    <dsp:sp modelId="{4DE1DBCE-2877-4F20-A691-A4B04B94D70E}">
      <dsp:nvSpPr>
        <dsp:cNvPr id="0" name=""/>
        <dsp:cNvSpPr/>
      </dsp:nvSpPr>
      <dsp:spPr>
        <a:xfrm rot="240000">
          <a:off x="1529725" y="1834597"/>
          <a:ext cx="1760453" cy="60796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Might be sick </a:t>
          </a:r>
          <a:endParaRPr lang="en-US" sz="1500" kern="1200" dirty="0"/>
        </a:p>
      </dsp:txBody>
      <dsp:txXfrm>
        <a:off x="1559403" y="1864275"/>
        <a:ext cx="1701097" cy="5486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9CBA0-1F32-4CE7-B3B2-2648A6269025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Hero</a:t>
          </a:r>
          <a:endParaRPr lang="en-US" sz="5200" kern="1200" dirty="0"/>
        </a:p>
      </dsp:txBody>
      <dsp:txXfrm rot="5400000">
        <a:off x="1323" y="1295299"/>
        <a:ext cx="2431107" cy="1473398"/>
      </dsp:txXfrm>
    </dsp:sp>
    <dsp:sp modelId="{B51ECCB1-9EF6-44B3-8127-737E3FF4CE2C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Villain</a:t>
          </a:r>
          <a:endParaRPr lang="en-US" sz="5200" kern="1200" dirty="0"/>
        </a:p>
      </dsp:txBody>
      <dsp:txXfrm rot="-5400000">
        <a:off x="3663570" y="1295300"/>
        <a:ext cx="2431107" cy="14733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C7F56-405A-4F34-9ADC-E75CB8AC5285}">
      <dsp:nvSpPr>
        <dsp:cNvPr id="0" name=""/>
        <dsp:cNvSpPr/>
      </dsp:nvSpPr>
      <dsp:spPr>
        <a:xfrm>
          <a:off x="2640020" y="1066797"/>
          <a:ext cx="3044185" cy="2997202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Hero</a:t>
          </a:r>
          <a:endParaRPr lang="en-US" sz="4100" kern="1200" dirty="0"/>
        </a:p>
      </dsp:txBody>
      <dsp:txXfrm>
        <a:off x="3248525" y="1768877"/>
        <a:ext cx="1827175" cy="1540624"/>
      </dsp:txXfrm>
    </dsp:sp>
    <dsp:sp modelId="{95558EE3-67ED-4721-A8FA-CBB211993D6D}">
      <dsp:nvSpPr>
        <dsp:cNvPr id="0" name=""/>
        <dsp:cNvSpPr/>
      </dsp:nvSpPr>
      <dsp:spPr>
        <a:xfrm>
          <a:off x="748347" y="209551"/>
          <a:ext cx="2943864" cy="2626351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Helper</a:t>
          </a:r>
          <a:endParaRPr lang="en-US" sz="4100" kern="1200" dirty="0"/>
        </a:p>
      </dsp:txBody>
      <dsp:txXfrm>
        <a:off x="1455693" y="874739"/>
        <a:ext cx="1529172" cy="1295975"/>
      </dsp:txXfrm>
    </dsp:sp>
    <dsp:sp modelId="{C82E3EA3-6006-4128-A23B-8EE0ACE307D3}">
      <dsp:nvSpPr>
        <dsp:cNvPr id="0" name=""/>
        <dsp:cNvSpPr/>
      </dsp:nvSpPr>
      <dsp:spPr>
        <a:xfrm>
          <a:off x="3235014" y="819143"/>
          <a:ext cx="2889482" cy="3346718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46F1C-EB28-4743-8EBF-E56DED3BFE88}">
      <dsp:nvSpPr>
        <dsp:cNvPr id="0" name=""/>
        <dsp:cNvSpPr/>
      </dsp:nvSpPr>
      <dsp:spPr>
        <a:xfrm>
          <a:off x="775267" y="209552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2EC51-371D-4557-964A-4144421CD5B6}">
      <dsp:nvSpPr>
        <dsp:cNvPr id="0" name=""/>
        <dsp:cNvSpPr/>
      </dsp:nvSpPr>
      <dsp:spPr>
        <a:xfrm>
          <a:off x="2438401" y="0"/>
          <a:ext cx="3855720" cy="3563610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Hero</a:t>
          </a:r>
          <a:endParaRPr lang="en-US" sz="2600" kern="1200" dirty="0"/>
        </a:p>
      </dsp:txBody>
      <dsp:txXfrm>
        <a:off x="3191740" y="834759"/>
        <a:ext cx="2349042" cy="1831769"/>
      </dsp:txXfrm>
    </dsp:sp>
    <dsp:sp modelId="{EB70691C-0894-4293-B9AE-16A62F0D3098}">
      <dsp:nvSpPr>
        <dsp:cNvPr id="0" name=""/>
        <dsp:cNvSpPr/>
      </dsp:nvSpPr>
      <dsp:spPr>
        <a:xfrm>
          <a:off x="1066805" y="1579880"/>
          <a:ext cx="1869440" cy="1869440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Friend</a:t>
          </a:r>
          <a:endParaRPr lang="en-US" sz="2600" kern="1200" dirty="0"/>
        </a:p>
      </dsp:txBody>
      <dsp:txXfrm>
        <a:off x="1537442" y="2053362"/>
        <a:ext cx="928166" cy="922476"/>
      </dsp:txXfrm>
    </dsp:sp>
    <dsp:sp modelId="{C253243E-9E30-4732-ABDA-2FFC3CC52FBE}">
      <dsp:nvSpPr>
        <dsp:cNvPr id="0" name=""/>
        <dsp:cNvSpPr/>
      </dsp:nvSpPr>
      <dsp:spPr>
        <a:xfrm>
          <a:off x="3733804" y="-1"/>
          <a:ext cx="3161690" cy="3161690"/>
        </a:xfrm>
        <a:prstGeom prst="circularArrow">
          <a:avLst>
            <a:gd name="adj1" fmla="val 4878"/>
            <a:gd name="adj2" fmla="val 312630"/>
            <a:gd name="adj3" fmla="val 3177561"/>
            <a:gd name="adj4" fmla="val 15174486"/>
            <a:gd name="adj5" fmla="val 569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0E82A6-423F-43BC-BE6D-6FC06860A30B}">
      <dsp:nvSpPr>
        <dsp:cNvPr id="0" name=""/>
        <dsp:cNvSpPr/>
      </dsp:nvSpPr>
      <dsp:spPr>
        <a:xfrm rot="2249630">
          <a:off x="709206" y="1166411"/>
          <a:ext cx="2390546" cy="23905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5FFD1-93F8-4336-AA43-F571FB57BC0F}">
      <dsp:nvSpPr>
        <dsp:cNvPr id="0" name=""/>
        <dsp:cNvSpPr/>
      </dsp:nvSpPr>
      <dsp:spPr>
        <a:xfrm>
          <a:off x="2731769" y="1804670"/>
          <a:ext cx="1546860" cy="1546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Character types</a:t>
          </a:r>
          <a:endParaRPr lang="en-US" sz="2500" kern="1200" dirty="0"/>
        </a:p>
      </dsp:txBody>
      <dsp:txXfrm>
        <a:off x="2807280" y="1880181"/>
        <a:ext cx="1395838" cy="1395838"/>
      </dsp:txXfrm>
    </dsp:sp>
    <dsp:sp modelId="{E265CB0A-94FD-4EA6-A4A9-C1FA526A6E29}">
      <dsp:nvSpPr>
        <dsp:cNvPr id="0" name=""/>
        <dsp:cNvSpPr/>
      </dsp:nvSpPr>
      <dsp:spPr>
        <a:xfrm rot="16200000">
          <a:off x="3121284" y="1420754"/>
          <a:ext cx="7678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783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A2984-60AD-46C3-A406-30858DADCB55}">
      <dsp:nvSpPr>
        <dsp:cNvPr id="0" name=""/>
        <dsp:cNvSpPr/>
      </dsp:nvSpPr>
      <dsp:spPr>
        <a:xfrm>
          <a:off x="2987001" y="443"/>
          <a:ext cx="1036396" cy="1036396"/>
        </a:xfrm>
        <a:prstGeom prst="round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Hero</a:t>
          </a:r>
          <a:endParaRPr lang="en-US" sz="3000" kern="1200" dirty="0"/>
        </a:p>
      </dsp:txBody>
      <dsp:txXfrm>
        <a:off x="3037594" y="51036"/>
        <a:ext cx="935210" cy="935210"/>
      </dsp:txXfrm>
    </dsp:sp>
    <dsp:sp modelId="{3597BF84-A082-471D-8860-A6CA72C1103B}">
      <dsp:nvSpPr>
        <dsp:cNvPr id="0" name=""/>
        <dsp:cNvSpPr/>
      </dsp:nvSpPr>
      <dsp:spPr>
        <a:xfrm rot="19800000">
          <a:off x="4240580" y="1989556"/>
          <a:ext cx="568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801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7073F-F7E1-4AB4-ACBA-1E6570D48150}">
      <dsp:nvSpPr>
        <dsp:cNvPr id="0" name=""/>
        <dsp:cNvSpPr/>
      </dsp:nvSpPr>
      <dsp:spPr>
        <a:xfrm>
          <a:off x="4770545" y="1030172"/>
          <a:ext cx="1036396" cy="1036396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Villain</a:t>
          </a:r>
          <a:endParaRPr lang="en-US" sz="2500" kern="1200" dirty="0"/>
        </a:p>
      </dsp:txBody>
      <dsp:txXfrm>
        <a:off x="4821138" y="1080765"/>
        <a:ext cx="935210" cy="935210"/>
      </dsp:txXfrm>
    </dsp:sp>
    <dsp:sp modelId="{36DBE8C8-B5B0-4D34-BFE8-370580084080}">
      <dsp:nvSpPr>
        <dsp:cNvPr id="0" name=""/>
        <dsp:cNvSpPr/>
      </dsp:nvSpPr>
      <dsp:spPr>
        <a:xfrm rot="1800000">
          <a:off x="4240580" y="3166643"/>
          <a:ext cx="568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801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13651-45B9-4099-AAAA-B09DF5B76AB1}">
      <dsp:nvSpPr>
        <dsp:cNvPr id="0" name=""/>
        <dsp:cNvSpPr/>
      </dsp:nvSpPr>
      <dsp:spPr>
        <a:xfrm>
          <a:off x="4770545" y="3089631"/>
          <a:ext cx="1036396" cy="1036396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Elder</a:t>
          </a:r>
          <a:endParaRPr lang="en-US" sz="2900" kern="1200" dirty="0"/>
        </a:p>
      </dsp:txBody>
      <dsp:txXfrm>
        <a:off x="4821138" y="3140224"/>
        <a:ext cx="935210" cy="935210"/>
      </dsp:txXfrm>
    </dsp:sp>
    <dsp:sp modelId="{84528EA5-E0AB-4F21-BC4F-51DA5DCE6CDD}">
      <dsp:nvSpPr>
        <dsp:cNvPr id="0" name=""/>
        <dsp:cNvSpPr/>
      </dsp:nvSpPr>
      <dsp:spPr>
        <a:xfrm rot="5400000">
          <a:off x="3121284" y="3735445"/>
          <a:ext cx="7678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783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AEC7C-8A0C-413D-9BEA-D13B2EA74865}">
      <dsp:nvSpPr>
        <dsp:cNvPr id="0" name=""/>
        <dsp:cNvSpPr/>
      </dsp:nvSpPr>
      <dsp:spPr>
        <a:xfrm>
          <a:off x="2987001" y="4119360"/>
          <a:ext cx="1036396" cy="1036396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Friend</a:t>
          </a:r>
          <a:endParaRPr lang="en-US" sz="2400" kern="1200" dirty="0"/>
        </a:p>
      </dsp:txBody>
      <dsp:txXfrm>
        <a:off x="3037594" y="4169953"/>
        <a:ext cx="935210" cy="935210"/>
      </dsp:txXfrm>
    </dsp:sp>
    <dsp:sp modelId="{F678D22B-C057-4B9C-B384-04F9CF400818}">
      <dsp:nvSpPr>
        <dsp:cNvPr id="0" name=""/>
        <dsp:cNvSpPr/>
      </dsp:nvSpPr>
      <dsp:spPr>
        <a:xfrm rot="9000000">
          <a:off x="2201804" y="3166643"/>
          <a:ext cx="568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801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108E2-2706-4DB7-838E-A0D11A7195AA}">
      <dsp:nvSpPr>
        <dsp:cNvPr id="0" name=""/>
        <dsp:cNvSpPr/>
      </dsp:nvSpPr>
      <dsp:spPr>
        <a:xfrm>
          <a:off x="1203458" y="3089631"/>
          <a:ext cx="1036396" cy="1036396"/>
        </a:xfrm>
        <a:prstGeom prst="round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Messenger</a:t>
          </a:r>
          <a:endParaRPr lang="en-US" sz="1500" kern="1200" dirty="0"/>
        </a:p>
      </dsp:txBody>
      <dsp:txXfrm>
        <a:off x="1254051" y="3140224"/>
        <a:ext cx="935210" cy="935210"/>
      </dsp:txXfrm>
    </dsp:sp>
    <dsp:sp modelId="{0B347293-CE26-4FFF-BDCA-46795317E032}">
      <dsp:nvSpPr>
        <dsp:cNvPr id="0" name=""/>
        <dsp:cNvSpPr/>
      </dsp:nvSpPr>
      <dsp:spPr>
        <a:xfrm rot="12600000">
          <a:off x="2201804" y="1989556"/>
          <a:ext cx="568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801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70C30-8853-4FF6-884B-FBD28BBD5175}">
      <dsp:nvSpPr>
        <dsp:cNvPr id="0" name=""/>
        <dsp:cNvSpPr/>
      </dsp:nvSpPr>
      <dsp:spPr>
        <a:xfrm>
          <a:off x="1203458" y="1030172"/>
          <a:ext cx="1036396" cy="103639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True Love</a:t>
          </a:r>
          <a:endParaRPr lang="en-US" sz="2800" kern="1200" dirty="0"/>
        </a:p>
      </dsp:txBody>
      <dsp:txXfrm>
        <a:off x="1254051" y="1080765"/>
        <a:ext cx="935210" cy="93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8498-E085-40D3-BAA9-4F2BB9622807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5ABD-D5F8-4CBA-BD8C-092E77C13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Cameron Roberson\AppData\Local\Microsoft\Windows\Temporary Internet Files\Content.IE5\ZO2FUYJU\MC900360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1" y="2971800"/>
            <a:ext cx="1841002" cy="288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>
            <a:off x="381000" y="414071"/>
            <a:ext cx="8915400" cy="304800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PrincesS AND THE FROG" pitchFamily="2" charset="0"/>
              </a:rPr>
              <a:t>Fairy Tales</a:t>
            </a:r>
            <a:endParaRPr lang="en-US" sz="4400" dirty="0"/>
          </a:p>
        </p:txBody>
      </p:sp>
      <p:pic>
        <p:nvPicPr>
          <p:cNvPr id="2052" name="Picture 4" descr="C:\Users\Cameron Roberson\AppData\Local\Microsoft\Windows\Temporary Internet Files\Content.IE5\IR7SU095\MP9004491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69586"/>
            <a:ext cx="1502869" cy="119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2743200" y="3926586"/>
            <a:ext cx="6172200" cy="1143000"/>
          </a:xfrm>
          <a:prstGeom prst="wedgeRoundRectCallout">
            <a:avLst>
              <a:gd name="adj1" fmla="val 19408"/>
              <a:gd name="adj2" fmla="val 688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Poor Richard" pitchFamily="18" charset="0"/>
              </a:rPr>
              <a:t>And their  Character  types</a:t>
            </a:r>
            <a:endParaRPr lang="en-US" sz="3600" dirty="0"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Helper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577847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374073" y="5257800"/>
            <a:ext cx="5638800" cy="1219200"/>
          </a:xfrm>
          <a:prstGeom prst="wedgeRoundRectCallout">
            <a:avLst>
              <a:gd name="adj1" fmla="val 8674"/>
              <a:gd name="adj2" fmla="val -1840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Gives advice or a valuable gift to the hero</a:t>
            </a:r>
            <a:endParaRPr lang="en-US" sz="28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7010400" y="762000"/>
            <a:ext cx="1600200" cy="4495800"/>
          </a:xfrm>
          <a:prstGeom prst="wedgeRoundRectCallout">
            <a:avLst>
              <a:gd name="adj1" fmla="val -185335"/>
              <a:gd name="adj2" fmla="val -129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Often tests the hero</a:t>
            </a:r>
            <a:endParaRPr lang="en-US" sz="3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81000" y="762000"/>
            <a:ext cx="1981200" cy="4038600"/>
          </a:xfrm>
          <a:prstGeom prst="wedgeRoundRectCallout">
            <a:avLst>
              <a:gd name="adj1" fmla="val 103676"/>
              <a:gd name="adj2" fmla="val -79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b="1" dirty="0"/>
              <a:t>Often a powerful, magical person </a:t>
            </a: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400" dirty="0" smtClean="0"/>
              <a:t>Cinderella's </a:t>
            </a:r>
            <a:r>
              <a:rPr lang="en-US" sz="2400" dirty="0"/>
              <a:t>Fairy </a:t>
            </a:r>
            <a:r>
              <a:rPr lang="en-US" sz="2400" dirty="0" smtClean="0"/>
              <a:t>Godmother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16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Friend &amp; the Messenger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4315618"/>
              </p:ext>
            </p:extLst>
          </p:nvPr>
        </p:nvGraphicFramePr>
        <p:xfrm>
          <a:off x="1981200" y="1676400"/>
          <a:ext cx="70104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Callout 6"/>
          <p:cNvSpPr/>
          <p:nvPr/>
        </p:nvSpPr>
        <p:spPr>
          <a:xfrm>
            <a:off x="228600" y="1752600"/>
            <a:ext cx="2971800" cy="4876800"/>
          </a:xfrm>
          <a:prstGeom prst="rightArrowCallout">
            <a:avLst>
              <a:gd name="adj1" fmla="val 25000"/>
              <a:gd name="adj2" fmla="val 14010"/>
              <a:gd name="adj3" fmla="val 16541"/>
              <a:gd name="adj4" fmla="val 7786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Friend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Likes the hero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Is usually weaker than hero or smaller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Goes with hero on quest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5257800" y="4828369"/>
            <a:ext cx="2265680" cy="2133600"/>
            <a:chOff x="861419" y="1670977"/>
            <a:chExt cx="1869440" cy="1869440"/>
          </a:xfrm>
          <a:solidFill>
            <a:schemeClr val="accent2"/>
          </a:solidFill>
        </p:grpSpPr>
        <p:sp>
          <p:nvSpPr>
            <p:cNvPr id="9" name="Shape 8"/>
            <p:cNvSpPr/>
            <p:nvPr/>
          </p:nvSpPr>
          <p:spPr>
            <a:xfrm>
              <a:off x="861419" y="1670977"/>
              <a:ext cx="1869440" cy="1869440"/>
            </a:xfrm>
            <a:prstGeom prst="gear6">
              <a:avLst>
                <a:gd name="adj1" fmla="val 15000"/>
                <a:gd name="adj2" fmla="val 5358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hape 4"/>
            <p:cNvSpPr/>
            <p:nvPr/>
          </p:nvSpPr>
          <p:spPr>
            <a:xfrm>
              <a:off x="1332056" y="2144459"/>
              <a:ext cx="928166" cy="9224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Messenger</a:t>
              </a:r>
              <a:endParaRPr lang="en-US" kern="1200" dirty="0"/>
            </a:p>
          </p:txBody>
        </p:sp>
      </p:grpSp>
      <p:sp>
        <p:nvSpPr>
          <p:cNvPr id="11" name="Rounded Rectangular Callout 10"/>
          <p:cNvSpPr/>
          <p:nvPr/>
        </p:nvSpPr>
        <p:spPr>
          <a:xfrm>
            <a:off x="6863034" y="1447800"/>
            <a:ext cx="1899966" cy="3505200"/>
          </a:xfrm>
          <a:prstGeom prst="wedgeRoundRectCallout">
            <a:avLst>
              <a:gd name="adj1" fmla="val -46129"/>
              <a:gd name="adj2" fmla="val 59733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Gives important information to characters in the story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17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True Love</a:t>
            </a:r>
            <a:endParaRPr lang="en-US" dirty="0"/>
          </a:p>
        </p:txBody>
      </p:sp>
      <p:sp>
        <p:nvSpPr>
          <p:cNvPr id="3" name="Heart 2"/>
          <p:cNvSpPr/>
          <p:nvPr/>
        </p:nvSpPr>
        <p:spPr>
          <a:xfrm>
            <a:off x="1143000" y="1143000"/>
            <a:ext cx="6629400" cy="5410200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The true love is usually </a:t>
            </a:r>
          </a:p>
          <a:p>
            <a:endParaRPr lang="en-US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The person the hero wants to marry</a:t>
            </a:r>
            <a:endParaRPr lang="en-US" sz="2800" b="1" dirty="0"/>
          </a:p>
          <a:p>
            <a:pPr marL="742950" lvl="1" indent="-285750">
              <a:buFont typeface="Arial" pitchFamily="34" charset="0"/>
              <a:buChar char="•"/>
            </a:pPr>
            <a:endParaRPr lang="en-US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Or could </a:t>
            </a:r>
            <a:r>
              <a:rPr lang="en-US" sz="2800" b="1" dirty="0"/>
              <a:t>be the hero’s </a:t>
            </a:r>
            <a:r>
              <a:rPr lang="en-US" sz="2800" b="1" dirty="0" smtClean="0"/>
              <a:t>child or sibling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352309" y="685800"/>
            <a:ext cx="2667000" cy="5181600"/>
          </a:xfrm>
          <a:prstGeom prst="wedgeRoundRectCallout">
            <a:avLst>
              <a:gd name="adj1" fmla="val -133560"/>
              <a:gd name="adj2" fmla="val -34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/>
              <a:t>For true love, the hero will …</a:t>
            </a:r>
          </a:p>
          <a:p>
            <a:endParaRPr lang="en-US" sz="2400" b="1" u="sng" dirty="0"/>
          </a:p>
          <a:p>
            <a:endParaRPr lang="en-US" sz="24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Fight the villains </a:t>
            </a:r>
          </a:p>
          <a:p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Or trick the villains.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7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 Character Types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56311396"/>
              </p:ext>
            </p:extLst>
          </p:nvPr>
        </p:nvGraphicFramePr>
        <p:xfrm>
          <a:off x="838200" y="1219200"/>
          <a:ext cx="7010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5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38592"/>
              </p:ext>
            </p:extLst>
          </p:nvPr>
        </p:nvGraphicFramePr>
        <p:xfrm>
          <a:off x="457200" y="2438400"/>
          <a:ext cx="8229600" cy="3749040"/>
        </p:xfrm>
        <a:graphic>
          <a:graphicData uri="http://schemas.openxmlformats.org/drawingml/2006/table">
            <a:tbl>
              <a:tblPr/>
              <a:tblGrid>
                <a:gridCol w="1316736"/>
                <a:gridCol w="1316736"/>
                <a:gridCol w="1399032"/>
                <a:gridCol w="1399032"/>
                <a:gridCol w="1399032"/>
                <a:gridCol w="1399032"/>
              </a:tblGrid>
              <a:tr h="327501">
                <a:tc>
                  <a:txBody>
                    <a:bodyPr/>
                    <a:lstStyle/>
                    <a:p>
                      <a:r>
                        <a:rPr lang="en-US"/>
                        <a:t>Char/Story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i="1"/>
                        <a:t>Frog Prince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Snow White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Cinderella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b="1"/>
                        <a:t>Elder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King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b="1"/>
                        <a:t>Hero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Frog Prince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Snow White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Cinderella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b="1"/>
                        <a:t>True Love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Princess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Prince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Prince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b="1"/>
                        <a:t>Villain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Witch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Witch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Step-mother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b="1"/>
                        <a:t>Helper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Fairy Godmother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  <a:r>
                        <a:rPr lang="en-US" b="1"/>
                        <a:t>Friend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Henry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Dwarves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Messenger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  <a:r>
                        <a:rPr lang="en-US" dirty="0" smtClean="0"/>
                        <a:t>Magic Mirror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288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Cameron Roberson\AppData\Local\Microsoft\Windows\Temporary Internet Files\Content.IE5\ZO2FUYJU\MC900360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96291"/>
            <a:ext cx="3266748" cy="5120222"/>
          </a:xfrm>
          <a:prstGeom prst="rect">
            <a:avLst/>
          </a:prstGeom>
          <a:noFill/>
          <a:scene3d>
            <a:camera prst="orthographicFront">
              <a:rot lat="0" lon="11099976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1219200" y="457200"/>
            <a:ext cx="5334000" cy="1752600"/>
          </a:xfrm>
          <a:prstGeom prst="wedgeEllipseCallout">
            <a:avLst>
              <a:gd name="adj1" fmla="val 59946"/>
              <a:gd name="adj2" fmla="val 51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Every fairy tale will have some of these characters.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920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meron Roberson\AppData\Local\Microsoft\Windows\Temporary Internet Files\Content.IE5\IR7SU095\MP9004491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31" y="3581400"/>
            <a:ext cx="413016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1789099" y="457200"/>
            <a:ext cx="5181600" cy="3352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How are fairy tales different from fables?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680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906447"/>
              </p:ext>
            </p:extLst>
          </p:nvPr>
        </p:nvGraphicFramePr>
        <p:xfrm>
          <a:off x="381000" y="304800"/>
          <a:ext cx="8305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209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Passed on by “word of mouth”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05500" y="424888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Passed on in books “literary”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4724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Usually doesn’t have magic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32456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Usually has magic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39091" y="1198418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Usually has one or two characters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121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Repeats patterns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1981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Talking animals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2653238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Setting is usually unknown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dialogue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0" y="440123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simple characters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916816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Usually happy ending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762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happy endings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0" y="2819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  characters types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9936" y="366936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Teaches a moral</a:t>
            </a:r>
          </a:p>
        </p:txBody>
      </p:sp>
      <p:pic>
        <p:nvPicPr>
          <p:cNvPr id="19" name="Picture 3" descr="C:\Users\Cameron Roberson\AppData\Local\Microsoft\Windows\Temporary Internet Files\Content.IE5\ZO2FUYJU\MC90036078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5" y="1524000"/>
            <a:ext cx="3266748" cy="512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1181100" y="216748"/>
            <a:ext cx="32766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are some things that are the same and some that are different.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ameron Roberson\AppData\Local\Microsoft\Windows\Temporary Internet Files\Content.IE5\ZO2FUYJU\MC900360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5" y="1524000"/>
            <a:ext cx="3266748" cy="512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4876800" y="914400"/>
            <a:ext cx="3200400" cy="4876800"/>
          </a:xfrm>
          <a:prstGeom prst="wedgeRoundRectCallout">
            <a:avLst>
              <a:gd name="adj1" fmla="val -108712"/>
              <a:gd name="adj2" fmla="val -366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Today we’ll look at fairy tale characters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03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eron Roberson\AppData\Local\Microsoft\Windows\Temporary Internet Files\Content.IE5\IR7SU095\MP9004491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48200"/>
            <a:ext cx="2438400" cy="193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Cameron Roberson\AppData\Local\Microsoft\Windows\Temporary Internet Files\Content.IE5\ZO2FUYJU\MC9003244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2133600" cy="146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ameron Roberson\AppData\Local\Microsoft\Windows\Temporary Internet Files\Content.IE5\VSWCANO4\MC9003616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400011"/>
            <a:ext cx="1600200" cy="148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Cameron Roberson\AppData\Local\Microsoft\Windows\Temporary Internet Files\Content.IE5\VSWCANO4\MC90013357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97" y="263799"/>
            <a:ext cx="1447800" cy="18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Cameron Roberson\AppData\Local\Microsoft\Windows\Temporary Internet Files\Content.IE5\ZO2FUYJU\MC90043216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116572"/>
            <a:ext cx="825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Cameron Roberson\AppData\Local\Microsoft\Windows\Temporary Internet Files\Content.IE5\IR7SU095\MC9003616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61962"/>
            <a:ext cx="1091012" cy="1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Cameron Roberson\AppData\Local\Microsoft\Windows\Temporary Internet Files\Content.IE5\IR7SU095\MC90043240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47875"/>
            <a:ext cx="10604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Cameron Roberson\AppData\Local\Microsoft\Windows\Temporary Internet Files\Content.IE5\VSWCANO4\MC90043212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022" y="2099109"/>
            <a:ext cx="1362075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Cameron Roberson\AppData\Local\Microsoft\Windows\Temporary Internet Files\Content.IE5\IR7SU095\MC90019861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77" y="4562809"/>
            <a:ext cx="1255149" cy="152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092536" y="3930361"/>
            <a:ext cx="2819400" cy="2225721"/>
          </a:xfrm>
          <a:prstGeom prst="wedgeEllipseCallout">
            <a:avLst>
              <a:gd name="adj1" fmla="val -70956"/>
              <a:gd name="adj2" fmla="val -4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 must mean dragons, fairies, witches, elves, princesses, trolls, princes and wizards!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6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 Character Types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4969640"/>
              </p:ext>
            </p:extLst>
          </p:nvPr>
        </p:nvGraphicFramePr>
        <p:xfrm>
          <a:off x="838200" y="1219200"/>
          <a:ext cx="7010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Cameron Roberson\AppData\Local\Microsoft\Windows\Temporary Internet Files\Content.IE5\ZO2FUYJU\MC90036078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5" y="1524000"/>
            <a:ext cx="3266748" cy="512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191000" y="1711036"/>
            <a:ext cx="4267200" cy="4114800"/>
          </a:xfrm>
          <a:prstGeom prst="wedgeRoundRectCallout">
            <a:avLst>
              <a:gd name="adj1" fmla="val -115639"/>
              <a:gd name="adj2" fmla="val -472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don’t mean a magical creature.  mean. There are 7 special </a:t>
            </a:r>
            <a:r>
              <a:rPr lang="en-US" sz="3200" i="1" dirty="0" smtClean="0"/>
              <a:t>kinds</a:t>
            </a:r>
            <a:r>
              <a:rPr lang="en-US" sz="3200" dirty="0" smtClean="0"/>
              <a:t> of characters.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7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Hero!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8310761"/>
              </p:ext>
            </p:extLst>
          </p:nvPr>
        </p:nvGraphicFramePr>
        <p:xfrm>
          <a:off x="838200" y="1066800"/>
          <a:ext cx="7162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Elder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97595347"/>
              </p:ext>
            </p:extLst>
          </p:nvPr>
        </p:nvGraphicFramePr>
        <p:xfrm>
          <a:off x="533400" y="1397000"/>
          <a:ext cx="7086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4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 Villain </a:t>
            </a:r>
            <a:endParaRPr lang="en-US" sz="6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876271"/>
              </p:ext>
            </p:extLst>
          </p:nvPr>
        </p:nvGraphicFramePr>
        <p:xfrm>
          <a:off x="685800" y="685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Callout 1 (Accent Bar) 5"/>
          <p:cNvSpPr/>
          <p:nvPr/>
        </p:nvSpPr>
        <p:spPr>
          <a:xfrm>
            <a:off x="1295400" y="4502727"/>
            <a:ext cx="6324600" cy="1447800"/>
          </a:xfrm>
          <a:prstGeom prst="accentCallout1">
            <a:avLst>
              <a:gd name="adj1" fmla="val -4216"/>
              <a:gd name="adj2" fmla="val 103825"/>
              <a:gd name="adj3" fmla="val -82715"/>
              <a:gd name="adj4" fmla="val 8469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The villain </a:t>
            </a:r>
            <a:r>
              <a:rPr lang="en-US" sz="4000" b="1" dirty="0"/>
              <a:t>is…</a:t>
            </a:r>
          </a:p>
          <a:p>
            <a:pPr lvl="1"/>
            <a:r>
              <a:rPr lang="en-US" sz="3200" b="1" dirty="0"/>
              <a:t>the antagonist to the hero.</a:t>
            </a:r>
          </a:p>
          <a:p>
            <a:pPr lvl="1"/>
            <a:r>
              <a:rPr lang="en-US" sz="3200" b="1" dirty="0"/>
              <a:t>is human or a creature.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355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Fairy Tale Character Types</vt:lpstr>
      <vt:lpstr>The Hero! </vt:lpstr>
      <vt:lpstr>The Elder</vt:lpstr>
      <vt:lpstr>The Villain </vt:lpstr>
      <vt:lpstr>The Helper</vt:lpstr>
      <vt:lpstr>The Friend &amp; the Messenger</vt:lpstr>
      <vt:lpstr>The True Love</vt:lpstr>
      <vt:lpstr>Fairy Tale Character Types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Fairy Tales</dc:title>
  <dc:creator>fsuteam</dc:creator>
  <cp:lastModifiedBy>Cameron Roberson</cp:lastModifiedBy>
  <cp:revision>23</cp:revision>
  <dcterms:created xsi:type="dcterms:W3CDTF">2013-01-11T18:41:52Z</dcterms:created>
  <dcterms:modified xsi:type="dcterms:W3CDTF">2013-01-13T16:12:57Z</dcterms:modified>
</cp:coreProperties>
</file>