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98DB-2B88-46F7-87F4-89EE86D5850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3571-5E71-42FE-9612-FE51BD750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515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98DB-2B88-46F7-87F4-89EE86D5850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3571-5E71-42FE-9612-FE51BD750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20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98DB-2B88-46F7-87F4-89EE86D5850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3571-5E71-42FE-9612-FE51BD750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294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98DB-2B88-46F7-87F4-89EE86D5850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3571-5E71-42FE-9612-FE51BD750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37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98DB-2B88-46F7-87F4-89EE86D5850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3571-5E71-42FE-9612-FE51BD750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38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98DB-2B88-46F7-87F4-89EE86D5850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3571-5E71-42FE-9612-FE51BD750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71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98DB-2B88-46F7-87F4-89EE86D5850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3571-5E71-42FE-9612-FE51BD750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62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98DB-2B88-46F7-87F4-89EE86D5850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3571-5E71-42FE-9612-FE51BD750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376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98DB-2B88-46F7-87F4-89EE86D5850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3571-5E71-42FE-9612-FE51BD750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89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98DB-2B88-46F7-87F4-89EE86D5850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3571-5E71-42FE-9612-FE51BD750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17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98DB-2B88-46F7-87F4-89EE86D5850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3571-5E71-42FE-9612-FE51BD750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84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B98DB-2B88-46F7-87F4-89EE86D5850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D3571-5E71-42FE-9612-FE51BD750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69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Prewriting graphic organizer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Tips for planning and writing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506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are writing a </a:t>
            </a:r>
            <a:r>
              <a:rPr lang="en-US" b="1" dirty="0" smtClean="0"/>
              <a:t>short story. Don’t use too many characters. Two or three is enough. </a:t>
            </a:r>
            <a:endParaRPr lang="en-US" dirty="0" smtClean="0"/>
          </a:p>
          <a:p>
            <a:r>
              <a:rPr lang="en-US" dirty="0" smtClean="0"/>
              <a:t>Describe details about your character that matter to your story.</a:t>
            </a:r>
          </a:p>
          <a:p>
            <a:r>
              <a:rPr lang="en-US" dirty="0" smtClean="0"/>
              <a:t>EXAMPLE: My character is Karen. 10 years old, she thinks science is boring, she wears glasses, lives near the beach.</a:t>
            </a:r>
          </a:p>
          <a:p>
            <a:r>
              <a:rPr lang="en-US" dirty="0" smtClean="0"/>
              <a:t>These are important because in my story Karen finds a sick turtle on the </a:t>
            </a:r>
            <a:r>
              <a:rPr lang="en-US" b="1" dirty="0" smtClean="0"/>
              <a:t>beach</a:t>
            </a:r>
            <a:r>
              <a:rPr lang="en-US" dirty="0" smtClean="0"/>
              <a:t>. She forgot her </a:t>
            </a:r>
            <a:r>
              <a:rPr lang="en-US" b="1" dirty="0" smtClean="0"/>
              <a:t>glasses</a:t>
            </a:r>
            <a:r>
              <a:rPr lang="en-US" dirty="0" smtClean="0"/>
              <a:t> and nearly tripped on it. She had been learning about turtles in </a:t>
            </a:r>
            <a:r>
              <a:rPr lang="en-US" b="1" dirty="0" smtClean="0"/>
              <a:t>science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447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Tell the reader when your story happens.</a:t>
            </a:r>
          </a:p>
          <a:p>
            <a:pPr lvl="1"/>
            <a:r>
              <a:rPr lang="en-US" dirty="0" smtClean="0"/>
              <a:t>Early one morning,</a:t>
            </a:r>
          </a:p>
          <a:p>
            <a:pPr lvl="1"/>
            <a:r>
              <a:rPr lang="en-US" dirty="0" smtClean="0"/>
              <a:t>Two weeks ago,</a:t>
            </a:r>
          </a:p>
          <a:p>
            <a:pPr lvl="1"/>
            <a:r>
              <a:rPr lang="en-US" dirty="0" smtClean="0"/>
              <a:t>After school</a:t>
            </a:r>
          </a:p>
          <a:p>
            <a:pPr lvl="1"/>
            <a:endParaRPr lang="en-US" dirty="0"/>
          </a:p>
          <a:p>
            <a:r>
              <a:rPr lang="en-US" dirty="0" smtClean="0"/>
              <a:t>Where does your story happen? </a:t>
            </a:r>
          </a:p>
          <a:p>
            <a:r>
              <a:rPr lang="en-US" dirty="0" smtClean="0"/>
              <a:t>On the beach near Coney Island, On the R train near her house, In a strange neighborhood.</a:t>
            </a:r>
          </a:p>
          <a:p>
            <a:pPr lvl="1"/>
            <a:r>
              <a:rPr lang="en-US" dirty="0" smtClean="0"/>
              <a:t>Describe your setting with things that your character notices.  Slow green waves, sandy hills she climbs, tall  apartments, salty smell, bright sun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4024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000" dirty="0" smtClean="0"/>
              <a:t>Your character needs to _________________, but something is stopping him/her from ___________________</a:t>
            </a:r>
          </a:p>
          <a:p>
            <a:r>
              <a:rPr lang="en-US" sz="4000" dirty="0" smtClean="0"/>
              <a:t>EXAMPLE: Karen wants to save the turtle, but she doesn’t know what’s wrong with it.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000" dirty="0" smtClean="0"/>
              <a:t>Why does your character care about the problem? </a:t>
            </a:r>
          </a:p>
          <a:p>
            <a:endParaRPr lang="en-US" sz="2400" dirty="0" smtClean="0"/>
          </a:p>
          <a:p>
            <a:r>
              <a:rPr lang="en-US" sz="3400" dirty="0" smtClean="0"/>
              <a:t>EXMPLE: She cares about the turtle, because when she was in first grade, her own pet turtle died and she’d loved it ver</a:t>
            </a:r>
            <a:r>
              <a:rPr lang="en-US" sz="3400" dirty="0" smtClean="0"/>
              <a:t>y much.</a:t>
            </a:r>
            <a:endParaRPr lang="en-US" sz="3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6067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Attempts to solve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character tries to solve the problem, but something happens that stops her.</a:t>
            </a:r>
          </a:p>
          <a:p>
            <a:r>
              <a:rPr lang="en-US" dirty="0" smtClean="0"/>
              <a:t>Maybe the problem gets worse!</a:t>
            </a:r>
          </a:p>
          <a:p>
            <a:r>
              <a:rPr lang="en-US" dirty="0" smtClean="0"/>
              <a:t>EXAMPLE: Karen tries to pick up the turtle and take it to an animal doctor, but the turtle snapped at her fingers.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594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Solution/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Does your character get what she wants?</a:t>
            </a:r>
          </a:p>
          <a:p>
            <a:r>
              <a:rPr lang="en-US" dirty="0" smtClean="0"/>
              <a:t>How has your character changed?</a:t>
            </a:r>
          </a:p>
          <a:p>
            <a:pPr lvl="1"/>
            <a:r>
              <a:rPr lang="en-US" dirty="0" smtClean="0"/>
              <a:t>Has she learned an important lesson?</a:t>
            </a:r>
          </a:p>
          <a:p>
            <a:pPr lvl="1"/>
            <a:r>
              <a:rPr lang="en-US" dirty="0" smtClean="0"/>
              <a:t>Doe she feel better about something?</a:t>
            </a:r>
          </a:p>
          <a:p>
            <a:pPr lvl="1"/>
            <a:r>
              <a:rPr lang="en-US" dirty="0" smtClean="0"/>
              <a:t>Does she feel worse about something?</a:t>
            </a:r>
          </a:p>
          <a:p>
            <a:pPr lvl="1"/>
            <a:r>
              <a:rPr lang="en-US" dirty="0" smtClean="0"/>
              <a:t>Does she form a new relationship?</a:t>
            </a:r>
          </a:p>
          <a:p>
            <a:pPr lvl="1"/>
            <a:r>
              <a:rPr lang="en-US" dirty="0" smtClean="0"/>
              <a:t>EXAMPLE: </a:t>
            </a:r>
          </a:p>
          <a:p>
            <a:pPr lvl="2"/>
            <a:r>
              <a:rPr lang="en-US" dirty="0" smtClean="0"/>
              <a:t>Karen learns something important about the environment around her neighborhood. 	 </a:t>
            </a:r>
          </a:p>
          <a:p>
            <a:pPr lvl="2"/>
            <a:r>
              <a:rPr lang="en-US" dirty="0" smtClean="0"/>
              <a:t>She learns to pay attention in class. </a:t>
            </a:r>
          </a:p>
          <a:p>
            <a:pPr lvl="2"/>
            <a:r>
              <a:rPr lang="en-US" dirty="0" smtClean="0"/>
              <a:t>Now, she thinks science is interesting and wants to become an animal doctor when she grows 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383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350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Prewriting graphic organizer</vt:lpstr>
      <vt:lpstr>Characters</vt:lpstr>
      <vt:lpstr>Setting</vt:lpstr>
      <vt:lpstr>Problem</vt:lpstr>
      <vt:lpstr>Attempts to solve the problem</vt:lpstr>
      <vt:lpstr>Solution/ Problem</vt:lpstr>
    </vt:vector>
  </TitlesOfParts>
  <Company>New York City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Prewriting graphic organizer</dc:title>
  <dc:creator>admin</dc:creator>
  <cp:lastModifiedBy>admin</cp:lastModifiedBy>
  <cp:revision>6</cp:revision>
  <dcterms:created xsi:type="dcterms:W3CDTF">2014-10-21T15:44:19Z</dcterms:created>
  <dcterms:modified xsi:type="dcterms:W3CDTF">2014-10-21T16:43:50Z</dcterms:modified>
</cp:coreProperties>
</file>